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 Aarav" userId="42ce6fa8-61f3-42e5-ba29-9bbe390aa4fc" providerId="ADAL" clId="{783DCAC0-E3C4-4EDD-B7E2-982733F570BA}"/>
    <pc:docChg chg="undo custSel addSld delSld modSld">
      <pc:chgData name="Nath, Aarav" userId="42ce6fa8-61f3-42e5-ba29-9bbe390aa4fc" providerId="ADAL" clId="{783DCAC0-E3C4-4EDD-B7E2-982733F570BA}" dt="2025-04-20T03:29:50.278" v="677" actId="1076"/>
      <pc:docMkLst>
        <pc:docMk/>
      </pc:docMkLst>
      <pc:sldChg chg="addSp delSp modSp mod">
        <pc:chgData name="Nath, Aarav" userId="42ce6fa8-61f3-42e5-ba29-9bbe390aa4fc" providerId="ADAL" clId="{783DCAC0-E3C4-4EDD-B7E2-982733F570BA}" dt="2025-04-20T03:29:50.278" v="677" actId="1076"/>
        <pc:sldMkLst>
          <pc:docMk/>
          <pc:sldMk cId="2523286985" sldId="257"/>
        </pc:sldMkLst>
        <pc:spChg chg="add mod">
          <ac:chgData name="Nath, Aarav" userId="42ce6fa8-61f3-42e5-ba29-9bbe390aa4fc" providerId="ADAL" clId="{783DCAC0-E3C4-4EDD-B7E2-982733F570BA}" dt="2025-04-20T02:27:19.432" v="322" actId="5793"/>
          <ac:spMkLst>
            <pc:docMk/>
            <pc:sldMk cId="2523286985" sldId="257"/>
            <ac:spMk id="5" creationId="{7FE56E95-F249-754C-9A2B-FC301E8BE525}"/>
          </ac:spMkLst>
        </pc:spChg>
        <pc:spChg chg="mod">
          <ac:chgData name="Nath, Aarav" userId="42ce6fa8-61f3-42e5-ba29-9bbe390aa4fc" providerId="ADAL" clId="{783DCAC0-E3C4-4EDD-B7E2-982733F570BA}" dt="2025-04-20T01:20:37.214" v="61" actId="1076"/>
          <ac:spMkLst>
            <pc:docMk/>
            <pc:sldMk cId="2523286985" sldId="257"/>
            <ac:spMk id="7" creationId="{1BF8EA97-A42F-5791-01F0-FB6B2D68975E}"/>
          </ac:spMkLst>
        </pc:spChg>
        <pc:spChg chg="mod">
          <ac:chgData name="Nath, Aarav" userId="42ce6fa8-61f3-42e5-ba29-9bbe390aa4fc" providerId="ADAL" clId="{783DCAC0-E3C4-4EDD-B7E2-982733F570BA}" dt="2025-04-20T01:39:14.223" v="188"/>
          <ac:spMkLst>
            <pc:docMk/>
            <pc:sldMk cId="2523286985" sldId="257"/>
            <ac:spMk id="8" creationId="{5C7210FA-C466-B87F-0DA9-75CA72469406}"/>
          </ac:spMkLst>
        </pc:spChg>
        <pc:spChg chg="mod">
          <ac:chgData name="Nath, Aarav" userId="42ce6fa8-61f3-42e5-ba29-9bbe390aa4fc" providerId="ADAL" clId="{783DCAC0-E3C4-4EDD-B7E2-982733F570BA}" dt="2025-04-20T01:15:37.682" v="24" actId="1076"/>
          <ac:spMkLst>
            <pc:docMk/>
            <pc:sldMk cId="2523286985" sldId="257"/>
            <ac:spMk id="9" creationId="{5A8BDB9D-ACBA-AFF8-F778-AFB5004F7B1E}"/>
          </ac:spMkLst>
        </pc:spChg>
        <pc:spChg chg="mod">
          <ac:chgData name="Nath, Aarav" userId="42ce6fa8-61f3-42e5-ba29-9bbe390aa4fc" providerId="ADAL" clId="{783DCAC0-E3C4-4EDD-B7E2-982733F570BA}" dt="2025-04-20T01:15:37.682" v="24" actId="1076"/>
          <ac:spMkLst>
            <pc:docMk/>
            <pc:sldMk cId="2523286985" sldId="257"/>
            <ac:spMk id="10" creationId="{BAC0E1B5-7F5A-CBC7-519E-A486A589DE17}"/>
          </ac:spMkLst>
        </pc:spChg>
        <pc:spChg chg="add del mod">
          <ac:chgData name="Nath, Aarav" userId="42ce6fa8-61f3-42e5-ba29-9bbe390aa4fc" providerId="ADAL" clId="{783DCAC0-E3C4-4EDD-B7E2-982733F570BA}" dt="2025-04-20T03:28:04.990" v="625" actId="14100"/>
          <ac:spMkLst>
            <pc:docMk/>
            <pc:sldMk cId="2523286985" sldId="257"/>
            <ac:spMk id="12" creationId="{57836A49-06A5-3AEE-BD10-27FF8EAB351E}"/>
          </ac:spMkLst>
        </pc:spChg>
        <pc:spChg chg="add del">
          <ac:chgData name="Nath, Aarav" userId="42ce6fa8-61f3-42e5-ba29-9bbe390aa4fc" providerId="ADAL" clId="{783DCAC0-E3C4-4EDD-B7E2-982733F570BA}" dt="2025-04-20T01:32:08.179" v="177" actId="22"/>
          <ac:spMkLst>
            <pc:docMk/>
            <pc:sldMk cId="2523286985" sldId="257"/>
            <ac:spMk id="13" creationId="{8AAA9974-6FB4-FCC8-74C9-601EC019AB25}"/>
          </ac:spMkLst>
        </pc:spChg>
        <pc:spChg chg="mod">
          <ac:chgData name="Nath, Aarav" userId="42ce6fa8-61f3-42e5-ba29-9bbe390aa4fc" providerId="ADAL" clId="{783DCAC0-E3C4-4EDD-B7E2-982733F570BA}" dt="2025-04-20T03:27:58.130" v="624" actId="14100"/>
          <ac:spMkLst>
            <pc:docMk/>
            <pc:sldMk cId="2523286985" sldId="257"/>
            <ac:spMk id="14" creationId="{E3CE6109-EC97-FAA2-BC2A-A3EB6B33A8B7}"/>
          </ac:spMkLst>
        </pc:spChg>
        <pc:spChg chg="mod">
          <ac:chgData name="Nath, Aarav" userId="42ce6fa8-61f3-42e5-ba29-9bbe390aa4fc" providerId="ADAL" clId="{783DCAC0-E3C4-4EDD-B7E2-982733F570BA}" dt="2025-04-20T01:39:09.218" v="186"/>
          <ac:spMkLst>
            <pc:docMk/>
            <pc:sldMk cId="2523286985" sldId="257"/>
            <ac:spMk id="16" creationId="{C729D2A1-0F81-DC71-61B9-6E73781C22A9}"/>
          </ac:spMkLst>
        </pc:spChg>
        <pc:spChg chg="add del mod">
          <ac:chgData name="Nath, Aarav" userId="42ce6fa8-61f3-42e5-ba29-9bbe390aa4fc" providerId="ADAL" clId="{783DCAC0-E3C4-4EDD-B7E2-982733F570BA}" dt="2025-04-20T03:20:24.640" v="548" actId="14100"/>
          <ac:spMkLst>
            <pc:docMk/>
            <pc:sldMk cId="2523286985" sldId="257"/>
            <ac:spMk id="18" creationId="{C6ABEE22-9CAE-F2C9-0E5D-E5B6EBF68D09}"/>
          </ac:spMkLst>
        </pc:spChg>
        <pc:spChg chg="del">
          <ac:chgData name="Nath, Aarav" userId="42ce6fa8-61f3-42e5-ba29-9bbe390aa4fc" providerId="ADAL" clId="{783DCAC0-E3C4-4EDD-B7E2-982733F570BA}" dt="2025-04-20T01:32:05.633" v="175" actId="478"/>
          <ac:spMkLst>
            <pc:docMk/>
            <pc:sldMk cId="2523286985" sldId="257"/>
            <ac:spMk id="19" creationId="{3B383B03-8720-07ED-0817-01D1D04B8A2C}"/>
          </ac:spMkLst>
        </pc:spChg>
        <pc:spChg chg="add mod ord">
          <ac:chgData name="Nath, Aarav" userId="42ce6fa8-61f3-42e5-ba29-9bbe390aa4fc" providerId="ADAL" clId="{783DCAC0-E3C4-4EDD-B7E2-982733F570BA}" dt="2025-04-20T03:29:50.278" v="677" actId="1076"/>
          <ac:spMkLst>
            <pc:docMk/>
            <pc:sldMk cId="2523286985" sldId="257"/>
            <ac:spMk id="22" creationId="{07F8A158-21C7-789C-70EA-6E68110AD1CD}"/>
          </ac:spMkLst>
        </pc:spChg>
        <pc:spChg chg="add mod">
          <ac:chgData name="Nath, Aarav" userId="42ce6fa8-61f3-42e5-ba29-9bbe390aa4fc" providerId="ADAL" clId="{783DCAC0-E3C4-4EDD-B7E2-982733F570BA}" dt="2025-04-20T03:19:38.919" v="545" actId="1035"/>
          <ac:spMkLst>
            <pc:docMk/>
            <pc:sldMk cId="2523286985" sldId="257"/>
            <ac:spMk id="38" creationId="{4ED2A5D4-E951-3691-FF6A-D0889E206A18}"/>
          </ac:spMkLst>
        </pc:spChg>
        <pc:spChg chg="add mod">
          <ac:chgData name="Nath, Aarav" userId="42ce6fa8-61f3-42e5-ba29-9bbe390aa4fc" providerId="ADAL" clId="{783DCAC0-E3C4-4EDD-B7E2-982733F570BA}" dt="2025-04-20T03:18:55.292" v="531" actId="1076"/>
          <ac:spMkLst>
            <pc:docMk/>
            <pc:sldMk cId="2523286985" sldId="257"/>
            <ac:spMk id="42" creationId="{2948DD13-9648-86A8-940F-E091095B22D9}"/>
          </ac:spMkLst>
        </pc:spChg>
        <pc:spChg chg="add mod">
          <ac:chgData name="Nath, Aarav" userId="42ce6fa8-61f3-42e5-ba29-9bbe390aa4fc" providerId="ADAL" clId="{783DCAC0-E3C4-4EDD-B7E2-982733F570BA}" dt="2025-04-20T03:29:08.841" v="674" actId="692"/>
          <ac:spMkLst>
            <pc:docMk/>
            <pc:sldMk cId="2523286985" sldId="257"/>
            <ac:spMk id="43" creationId="{3847DDEE-426D-999E-E21F-9F2EA2D11721}"/>
          </ac:spMkLst>
        </pc:spChg>
        <pc:picChg chg="add mod">
          <ac:chgData name="Nath, Aarav" userId="42ce6fa8-61f3-42e5-ba29-9bbe390aa4fc" providerId="ADAL" clId="{783DCAC0-E3C4-4EDD-B7E2-982733F570BA}" dt="2025-04-20T03:23:22.948" v="622" actId="1076"/>
          <ac:picMkLst>
            <pc:docMk/>
            <pc:sldMk cId="2523286985" sldId="257"/>
            <ac:picMk id="3" creationId="{ADE30052-863D-20D3-199C-597904099617}"/>
          </ac:picMkLst>
        </pc:picChg>
        <pc:picChg chg="add del mod modCrop">
          <ac:chgData name="Nath, Aarav" userId="42ce6fa8-61f3-42e5-ba29-9bbe390aa4fc" providerId="ADAL" clId="{783DCAC0-E3C4-4EDD-B7E2-982733F570BA}" dt="2025-04-20T02:53:02.544" v="458" actId="732"/>
          <ac:picMkLst>
            <pc:docMk/>
            <pc:sldMk cId="2523286985" sldId="257"/>
            <ac:picMk id="6" creationId="{B7A1D650-C9E8-DBD2-E8C3-07B533E01D84}"/>
          </ac:picMkLst>
        </pc:picChg>
        <pc:picChg chg="add del mod">
          <ac:chgData name="Nath, Aarav" userId="42ce6fa8-61f3-42e5-ba29-9bbe390aa4fc" providerId="ADAL" clId="{783DCAC0-E3C4-4EDD-B7E2-982733F570BA}" dt="2025-04-20T02:20:39.855" v="290" actId="478"/>
          <ac:picMkLst>
            <pc:docMk/>
            <pc:sldMk cId="2523286985" sldId="257"/>
            <ac:picMk id="20" creationId="{F8513043-A3AF-D7C0-5184-7E2BC7CD6CB3}"/>
          </ac:picMkLst>
        </pc:picChg>
        <pc:picChg chg="add mod">
          <ac:chgData name="Nath, Aarav" userId="42ce6fa8-61f3-42e5-ba29-9bbe390aa4fc" providerId="ADAL" clId="{783DCAC0-E3C4-4EDD-B7E2-982733F570BA}" dt="2025-04-20T03:21:40.048" v="609" actId="1076"/>
          <ac:picMkLst>
            <pc:docMk/>
            <pc:sldMk cId="2523286985" sldId="257"/>
            <ac:picMk id="24" creationId="{952A0EF3-51D8-C2A3-1BC6-7A443301C7A4}"/>
          </ac:picMkLst>
        </pc:picChg>
        <pc:picChg chg="add mod">
          <ac:chgData name="Nath, Aarav" userId="42ce6fa8-61f3-42e5-ba29-9bbe390aa4fc" providerId="ADAL" clId="{783DCAC0-E3C4-4EDD-B7E2-982733F570BA}" dt="2025-04-20T03:19:24.766" v="533" actId="1076"/>
          <ac:picMkLst>
            <pc:docMk/>
            <pc:sldMk cId="2523286985" sldId="257"/>
            <ac:picMk id="28" creationId="{A6705119-69AC-24C1-CDB7-3CE3D1FAB916}"/>
          </ac:picMkLst>
        </pc:picChg>
        <pc:picChg chg="add mod">
          <ac:chgData name="Nath, Aarav" userId="42ce6fa8-61f3-42e5-ba29-9bbe390aa4fc" providerId="ADAL" clId="{783DCAC0-E3C4-4EDD-B7E2-982733F570BA}" dt="2025-04-20T03:26:35.676" v="623" actId="1076"/>
          <ac:picMkLst>
            <pc:docMk/>
            <pc:sldMk cId="2523286985" sldId="257"/>
            <ac:picMk id="41" creationId="{D420DB17-41F9-A098-A97D-8A9EA3A03A8C}"/>
          </ac:picMkLst>
        </pc:picChg>
        <pc:picChg chg="add del mod">
          <ac:chgData name="Nath, Aarav" userId="42ce6fa8-61f3-42e5-ba29-9bbe390aa4fc" providerId="ADAL" clId="{783DCAC0-E3C4-4EDD-B7E2-982733F570BA}" dt="2025-04-20T03:22:50.375" v="616" actId="478"/>
          <ac:picMkLst>
            <pc:docMk/>
            <pc:sldMk cId="2523286985" sldId="257"/>
            <ac:picMk id="45" creationId="{19507E43-1940-B304-019E-351A939095CE}"/>
          </ac:picMkLst>
        </pc:picChg>
        <pc:cxnChg chg="add mod">
          <ac:chgData name="Nath, Aarav" userId="42ce6fa8-61f3-42e5-ba29-9bbe390aa4fc" providerId="ADAL" clId="{783DCAC0-E3C4-4EDD-B7E2-982733F570BA}" dt="2025-04-20T02:48:53.602" v="374" actId="14100"/>
          <ac:cxnSpMkLst>
            <pc:docMk/>
            <pc:sldMk cId="2523286985" sldId="257"/>
            <ac:cxnSpMk id="26" creationId="{864A632A-E8D2-DDCB-AFE3-926B01161733}"/>
          </ac:cxnSpMkLst>
        </pc:cxnChg>
        <pc:cxnChg chg="add del mod">
          <ac:chgData name="Nath, Aarav" userId="42ce6fa8-61f3-42e5-ba29-9bbe390aa4fc" providerId="ADAL" clId="{783DCAC0-E3C4-4EDD-B7E2-982733F570BA}" dt="2025-04-20T02:49:44.374" v="384" actId="478"/>
          <ac:cxnSpMkLst>
            <pc:docMk/>
            <pc:sldMk cId="2523286985" sldId="257"/>
            <ac:cxnSpMk id="30" creationId="{587EE94D-A2B1-550B-769D-4B59934370EC}"/>
          </ac:cxnSpMkLst>
        </pc:cxnChg>
        <pc:cxnChg chg="add del mod">
          <ac:chgData name="Nath, Aarav" userId="42ce6fa8-61f3-42e5-ba29-9bbe390aa4fc" providerId="ADAL" clId="{783DCAC0-E3C4-4EDD-B7E2-982733F570BA}" dt="2025-04-20T02:50:39.727" v="389" actId="478"/>
          <ac:cxnSpMkLst>
            <pc:docMk/>
            <pc:sldMk cId="2523286985" sldId="257"/>
            <ac:cxnSpMk id="36" creationId="{82805DA1-7A23-211C-7675-0DEBB32F8BE1}"/>
          </ac:cxnSpMkLst>
        </pc:cxnChg>
        <pc:cxnChg chg="add mod">
          <ac:chgData name="Nath, Aarav" userId="42ce6fa8-61f3-42e5-ba29-9bbe390aa4fc" providerId="ADAL" clId="{783DCAC0-E3C4-4EDD-B7E2-982733F570BA}" dt="2025-04-20T03:17:59.755" v="473" actId="1076"/>
          <ac:cxnSpMkLst>
            <pc:docMk/>
            <pc:sldMk cId="2523286985" sldId="257"/>
            <ac:cxnSpMk id="39" creationId="{675B807D-107C-D949-2A33-919326EA77C0}"/>
          </ac:cxnSpMkLst>
        </pc:cxnChg>
      </pc:sldChg>
      <pc:sldChg chg="modSp new del mod">
        <pc:chgData name="Nath, Aarav" userId="42ce6fa8-61f3-42e5-ba29-9bbe390aa4fc" providerId="ADAL" clId="{783DCAC0-E3C4-4EDD-B7E2-982733F570BA}" dt="2025-04-20T03:20:03.721" v="547" actId="47"/>
        <pc:sldMkLst>
          <pc:docMk/>
          <pc:sldMk cId="3778631384" sldId="258"/>
        </pc:sldMkLst>
        <pc:spChg chg="mod">
          <ac:chgData name="Nath, Aarav" userId="42ce6fa8-61f3-42e5-ba29-9bbe390aa4fc" providerId="ADAL" clId="{783DCAC0-E3C4-4EDD-B7E2-982733F570BA}" dt="2025-04-20T03:20:02.221" v="546" actId="20577"/>
          <ac:spMkLst>
            <pc:docMk/>
            <pc:sldMk cId="3778631384" sldId="258"/>
            <ac:spMk id="2" creationId="{D00241D8-34A4-28CE-B3C8-7D64404E3AB3}"/>
          </ac:spMkLst>
        </pc:spChg>
        <pc:spChg chg="mod">
          <ac:chgData name="Nath, Aarav" userId="42ce6fa8-61f3-42e5-ba29-9bbe390aa4fc" providerId="ADAL" clId="{783DCAC0-E3C4-4EDD-B7E2-982733F570BA}" dt="2025-04-20T01:20:21.850" v="57" actId="113"/>
          <ac:spMkLst>
            <pc:docMk/>
            <pc:sldMk cId="3778631384" sldId="258"/>
            <ac:spMk id="3" creationId="{0727278B-E9BD-6200-7B36-555264BBACFB}"/>
          </ac:spMkLst>
        </pc:spChg>
      </pc:sldChg>
    </pc:docChg>
  </pc:docChgLst>
  <pc:docChgLst>
    <pc:chgData name="Guest User" userId="S::urn:spo:anon#4690119c238ff5dc4d930adad6a82ed3e47a3b95a95de4721867ec8aff085d3e::" providerId="AD" clId="Web-{39163C4B-7E72-D21D-E3AE-16011B64BCB1}"/>
    <pc:docChg chg="modSld">
      <pc:chgData name="Guest User" userId="S::urn:spo:anon#4690119c238ff5dc4d930adad6a82ed3e47a3b95a95de4721867ec8aff085d3e::" providerId="AD" clId="Web-{39163C4B-7E72-D21D-E3AE-16011B64BCB1}" dt="2025-04-20T01:11:30.289" v="2" actId="14100"/>
      <pc:docMkLst>
        <pc:docMk/>
      </pc:docMkLst>
      <pc:sldChg chg="modSp">
        <pc:chgData name="Guest User" userId="S::urn:spo:anon#4690119c238ff5dc4d930adad6a82ed3e47a3b95a95de4721867ec8aff085d3e::" providerId="AD" clId="Web-{39163C4B-7E72-D21D-E3AE-16011B64BCB1}" dt="2025-04-20T01:11:30.289" v="2" actId="14100"/>
        <pc:sldMkLst>
          <pc:docMk/>
          <pc:sldMk cId="2523286985" sldId="257"/>
        </pc:sldMkLst>
        <pc:spChg chg="mod">
          <ac:chgData name="Guest User" userId="S::urn:spo:anon#4690119c238ff5dc4d930adad6a82ed3e47a3b95a95de4721867ec8aff085d3e::" providerId="AD" clId="Web-{39163C4B-7E72-D21D-E3AE-16011B64BCB1}" dt="2025-04-20T01:11:30.289" v="2" actId="14100"/>
          <ac:spMkLst>
            <pc:docMk/>
            <pc:sldMk cId="2523286985" sldId="257"/>
            <ac:spMk id="15" creationId="{989A4D2C-F14E-0FA6-E2C2-A7EAFAE4640C}"/>
          </ac:spMkLst>
        </pc:spChg>
      </pc:sldChg>
    </pc:docChg>
  </pc:docChgLst>
  <pc:docChgLst>
    <pc:chgData name="Smead, Caroline" userId="S::smeadc1@fultonschools.org::f6065eae-9867-4b77-9471-ca787a83294d" providerId="AD" clId="Web-{C1A6DD06-82AD-88A0-6063-EC2DADDEC8F3}"/>
    <pc:docChg chg="mod">
      <pc:chgData name="Smead, Caroline" userId="S::smeadc1@fultonschools.org::f6065eae-9867-4b77-9471-ca787a83294d" providerId="AD" clId="Web-{C1A6DD06-82AD-88A0-6063-EC2DADDEC8F3}" dt="2025-04-23T20:20:02.342" v="0" actId="33475"/>
      <pc:docMkLst>
        <pc:docMk/>
      </pc:docMkLst>
    </pc:docChg>
  </pc:docChgLst>
  <pc:docChgLst>
    <pc:chgData name="Crafford, Tyce K" userId="5b5767b6-09b2-4980-b86a-8756506e41cb" providerId="ADAL" clId="{BA6D5359-6DC6-4F63-A2DE-7AD52E350F40}"/>
    <pc:docChg chg="undo custSel addSld delSld modSld">
      <pc:chgData name="Crafford, Tyce K" userId="5b5767b6-09b2-4980-b86a-8756506e41cb" providerId="ADAL" clId="{BA6D5359-6DC6-4F63-A2DE-7AD52E350F40}" dt="2025-04-20T03:30:24.253" v="288" actId="47"/>
      <pc:docMkLst>
        <pc:docMk/>
      </pc:docMkLst>
      <pc:sldChg chg="addSp delSp modSp del mod">
        <pc:chgData name="Crafford, Tyce K" userId="5b5767b6-09b2-4980-b86a-8756506e41cb" providerId="ADAL" clId="{BA6D5359-6DC6-4F63-A2DE-7AD52E350F40}" dt="2025-04-20T03:30:24.253" v="288" actId="47"/>
        <pc:sldMkLst>
          <pc:docMk/>
          <pc:sldMk cId="3132149518" sldId="256"/>
        </pc:sldMkLst>
        <pc:spChg chg="del">
          <ac:chgData name="Crafford, Tyce K" userId="5b5767b6-09b2-4980-b86a-8756506e41cb" providerId="ADAL" clId="{BA6D5359-6DC6-4F63-A2DE-7AD52E350F40}" dt="2025-04-19T20:22:38.902" v="3" actId="478"/>
          <ac:spMkLst>
            <pc:docMk/>
            <pc:sldMk cId="3132149518" sldId="256"/>
            <ac:spMk id="2" creationId="{0AB63E92-98DC-936C-05E4-FA12079D1354}"/>
          </ac:spMkLst>
        </pc:spChg>
        <pc:spChg chg="del">
          <ac:chgData name="Crafford, Tyce K" userId="5b5767b6-09b2-4980-b86a-8756506e41cb" providerId="ADAL" clId="{BA6D5359-6DC6-4F63-A2DE-7AD52E350F40}" dt="2025-04-19T20:22:40.121" v="4" actId="478"/>
          <ac:spMkLst>
            <pc:docMk/>
            <pc:sldMk cId="3132149518" sldId="256"/>
            <ac:spMk id="3" creationId="{C9876A42-B8DB-08E8-70FC-3F192107518E}"/>
          </ac:spMkLst>
        </pc:spChg>
        <pc:spChg chg="add del">
          <ac:chgData name="Crafford, Tyce K" userId="5b5767b6-09b2-4980-b86a-8756506e41cb" providerId="ADAL" clId="{BA6D5359-6DC6-4F63-A2DE-7AD52E350F40}" dt="2025-04-19T20:22:00.370" v="1" actId="22"/>
          <ac:spMkLst>
            <pc:docMk/>
            <pc:sldMk cId="3132149518" sldId="256"/>
            <ac:spMk id="5" creationId="{F8C7FDDF-4D8D-8963-D58E-47310604B8F7}"/>
          </ac:spMkLst>
        </pc:spChg>
        <pc:picChg chg="add mod">
          <ac:chgData name="Crafford, Tyce K" userId="5b5767b6-09b2-4980-b86a-8756506e41cb" providerId="ADAL" clId="{BA6D5359-6DC6-4F63-A2DE-7AD52E350F40}" dt="2025-04-19T20:22:48.158" v="7" actId="1076"/>
          <ac:picMkLst>
            <pc:docMk/>
            <pc:sldMk cId="3132149518" sldId="256"/>
            <ac:picMk id="7" creationId="{2213EC6C-ECBD-EBEB-6792-49A18CBA51DE}"/>
          </ac:picMkLst>
        </pc:picChg>
      </pc:sldChg>
      <pc:sldChg chg="addSp delSp modSp new mod">
        <pc:chgData name="Crafford, Tyce K" userId="5b5767b6-09b2-4980-b86a-8756506e41cb" providerId="ADAL" clId="{BA6D5359-6DC6-4F63-A2DE-7AD52E350F40}" dt="2025-04-20T03:26:48.061" v="287" actId="478"/>
        <pc:sldMkLst>
          <pc:docMk/>
          <pc:sldMk cId="2523286985" sldId="257"/>
        </pc:sldMkLst>
        <pc:spChg chg="del">
          <ac:chgData name="Crafford, Tyce K" userId="5b5767b6-09b2-4980-b86a-8756506e41cb" providerId="ADAL" clId="{BA6D5359-6DC6-4F63-A2DE-7AD52E350F40}" dt="2025-04-19T20:22:55.899" v="9" actId="478"/>
          <ac:spMkLst>
            <pc:docMk/>
            <pc:sldMk cId="2523286985" sldId="257"/>
            <ac:spMk id="2" creationId="{154D7119-18AD-48E4-0863-C2B130714AEF}"/>
          </ac:spMkLst>
        </pc:spChg>
        <pc:spChg chg="del">
          <ac:chgData name="Crafford, Tyce K" userId="5b5767b6-09b2-4980-b86a-8756506e41cb" providerId="ADAL" clId="{BA6D5359-6DC6-4F63-A2DE-7AD52E350F40}" dt="2025-04-19T20:23:00.380" v="10" actId="478"/>
          <ac:spMkLst>
            <pc:docMk/>
            <pc:sldMk cId="2523286985" sldId="257"/>
            <ac:spMk id="3" creationId="{F0F5BFA6-45CE-7A7A-DCF3-226DBA40F5CE}"/>
          </ac:spMkLst>
        </pc:spChg>
        <pc:spChg chg="add del mod">
          <ac:chgData name="Crafford, Tyce K" userId="5b5767b6-09b2-4980-b86a-8756506e41cb" providerId="ADAL" clId="{BA6D5359-6DC6-4F63-A2DE-7AD52E350F40}" dt="2025-04-19T20:25:01.925" v="38" actId="478"/>
          <ac:spMkLst>
            <pc:docMk/>
            <pc:sldMk cId="2523286985" sldId="257"/>
            <ac:spMk id="4" creationId="{F7A60CCD-145E-DC63-0BE5-E0F340D40105}"/>
          </ac:spMkLst>
        </pc:spChg>
        <pc:spChg chg="add mod">
          <ac:chgData name="Crafford, Tyce K" userId="5b5767b6-09b2-4980-b86a-8756506e41cb" providerId="ADAL" clId="{BA6D5359-6DC6-4F63-A2DE-7AD52E350F40}" dt="2025-04-19T20:42:29.224" v="175" actId="1076"/>
          <ac:spMkLst>
            <pc:docMk/>
            <pc:sldMk cId="2523286985" sldId="257"/>
            <ac:spMk id="7" creationId="{1BF8EA97-A42F-5791-01F0-FB6B2D68975E}"/>
          </ac:spMkLst>
        </pc:spChg>
        <pc:spChg chg="add mod">
          <ac:chgData name="Crafford, Tyce K" userId="5b5767b6-09b2-4980-b86a-8756506e41cb" providerId="ADAL" clId="{BA6D5359-6DC6-4F63-A2DE-7AD52E350F40}" dt="2025-04-19T20:42:35.309" v="177" actId="113"/>
          <ac:spMkLst>
            <pc:docMk/>
            <pc:sldMk cId="2523286985" sldId="257"/>
            <ac:spMk id="8" creationId="{5C7210FA-C466-B87F-0DA9-75CA72469406}"/>
          </ac:spMkLst>
        </pc:spChg>
        <pc:spChg chg="add mod">
          <ac:chgData name="Crafford, Tyce K" userId="5b5767b6-09b2-4980-b86a-8756506e41cb" providerId="ADAL" clId="{BA6D5359-6DC6-4F63-A2DE-7AD52E350F40}" dt="2025-04-19T20:28:10.273" v="121" actId="20577"/>
          <ac:spMkLst>
            <pc:docMk/>
            <pc:sldMk cId="2523286985" sldId="257"/>
            <ac:spMk id="9" creationId="{5A8BDB9D-ACBA-AFF8-F778-AFB5004F7B1E}"/>
          </ac:spMkLst>
        </pc:spChg>
        <pc:spChg chg="add mod">
          <ac:chgData name="Crafford, Tyce K" userId="5b5767b6-09b2-4980-b86a-8756506e41cb" providerId="ADAL" clId="{BA6D5359-6DC6-4F63-A2DE-7AD52E350F40}" dt="2025-04-19T20:29:48.248" v="156"/>
          <ac:spMkLst>
            <pc:docMk/>
            <pc:sldMk cId="2523286985" sldId="257"/>
            <ac:spMk id="10" creationId="{BAC0E1B5-7F5A-CBC7-519E-A486A589DE17}"/>
          </ac:spMkLst>
        </pc:spChg>
        <pc:spChg chg="add del mod">
          <ac:chgData name="Crafford, Tyce K" userId="5b5767b6-09b2-4980-b86a-8756506e41cb" providerId="ADAL" clId="{BA6D5359-6DC6-4F63-A2DE-7AD52E350F40}" dt="2025-04-19T20:29:25.995" v="147" actId="478"/>
          <ac:spMkLst>
            <pc:docMk/>
            <pc:sldMk cId="2523286985" sldId="257"/>
            <ac:spMk id="11" creationId="{3B7FC904-027C-7559-08E5-E1A6BA82E4ED}"/>
          </ac:spMkLst>
        </pc:spChg>
        <pc:spChg chg="add mod">
          <ac:chgData name="Crafford, Tyce K" userId="5b5767b6-09b2-4980-b86a-8756506e41cb" providerId="ADAL" clId="{BA6D5359-6DC6-4F63-A2DE-7AD52E350F40}" dt="2025-04-19T20:29:33.097" v="149" actId="1076"/>
          <ac:spMkLst>
            <pc:docMk/>
            <pc:sldMk cId="2523286985" sldId="257"/>
            <ac:spMk id="12" creationId="{57836A49-06A5-3AEE-BD10-27FF8EAB351E}"/>
          </ac:spMkLst>
        </pc:spChg>
        <pc:spChg chg="add mod">
          <ac:chgData name="Crafford, Tyce K" userId="5b5767b6-09b2-4980-b86a-8756506e41cb" providerId="ADAL" clId="{BA6D5359-6DC6-4F63-A2DE-7AD52E350F40}" dt="2025-04-19T20:30:53.991" v="167" actId="20577"/>
          <ac:spMkLst>
            <pc:docMk/>
            <pc:sldMk cId="2523286985" sldId="257"/>
            <ac:spMk id="14" creationId="{E3CE6109-EC97-FAA2-BC2A-A3EB6B33A8B7}"/>
          </ac:spMkLst>
        </pc:spChg>
        <pc:spChg chg="add mod">
          <ac:chgData name="Crafford, Tyce K" userId="5b5767b6-09b2-4980-b86a-8756506e41cb" providerId="ADAL" clId="{BA6D5359-6DC6-4F63-A2DE-7AD52E350F40}" dt="2025-04-19T21:11:31.905" v="232" actId="2085"/>
          <ac:spMkLst>
            <pc:docMk/>
            <pc:sldMk cId="2523286985" sldId="257"/>
            <ac:spMk id="15" creationId="{989A4D2C-F14E-0FA6-E2C2-A7EAFAE4640C}"/>
          </ac:spMkLst>
        </pc:spChg>
        <pc:spChg chg="add mod">
          <ac:chgData name="Crafford, Tyce K" userId="5b5767b6-09b2-4980-b86a-8756506e41cb" providerId="ADAL" clId="{BA6D5359-6DC6-4F63-A2DE-7AD52E350F40}" dt="2025-04-19T21:11:11.440" v="230" actId="2710"/>
          <ac:spMkLst>
            <pc:docMk/>
            <pc:sldMk cId="2523286985" sldId="257"/>
            <ac:spMk id="16" creationId="{C729D2A1-0F81-DC71-61B9-6E73781C22A9}"/>
          </ac:spMkLst>
        </pc:spChg>
        <pc:spChg chg="add del mod">
          <ac:chgData name="Crafford, Tyce K" userId="5b5767b6-09b2-4980-b86a-8756506e41cb" providerId="ADAL" clId="{BA6D5359-6DC6-4F63-A2DE-7AD52E350F40}" dt="2025-04-19T21:11:32.939" v="234"/>
          <ac:spMkLst>
            <pc:docMk/>
            <pc:sldMk cId="2523286985" sldId="257"/>
            <ac:spMk id="17" creationId="{5836B39B-C09B-A788-6E47-2DEF7B0BEF21}"/>
          </ac:spMkLst>
        </pc:spChg>
        <pc:spChg chg="add mod">
          <ac:chgData name="Crafford, Tyce K" userId="5b5767b6-09b2-4980-b86a-8756506e41cb" providerId="ADAL" clId="{BA6D5359-6DC6-4F63-A2DE-7AD52E350F40}" dt="2025-04-19T21:12:03.570" v="242" actId="14100"/>
          <ac:spMkLst>
            <pc:docMk/>
            <pc:sldMk cId="2523286985" sldId="257"/>
            <ac:spMk id="18" creationId="{C6ABEE22-9CAE-F2C9-0E5D-E5B6EBF68D09}"/>
          </ac:spMkLst>
        </pc:spChg>
        <pc:spChg chg="add mod">
          <ac:chgData name="Crafford, Tyce K" userId="5b5767b6-09b2-4980-b86a-8756506e41cb" providerId="ADAL" clId="{BA6D5359-6DC6-4F63-A2DE-7AD52E350F40}" dt="2025-04-19T21:12:25.631" v="286" actId="404"/>
          <ac:spMkLst>
            <pc:docMk/>
            <pc:sldMk cId="2523286985" sldId="257"/>
            <ac:spMk id="19" creationId="{3B383B03-8720-07ED-0817-01D1D04B8A2C}"/>
          </ac:spMkLst>
        </pc:spChg>
        <pc:picChg chg="add del mod ord">
          <ac:chgData name="Crafford, Tyce K" userId="5b5767b6-09b2-4980-b86a-8756506e41cb" providerId="ADAL" clId="{BA6D5359-6DC6-4F63-A2DE-7AD52E350F40}" dt="2025-04-20T03:26:48.061" v="287" actId="478"/>
          <ac:picMkLst>
            <pc:docMk/>
            <pc:sldMk cId="2523286985" sldId="257"/>
            <ac:picMk id="6" creationId="{B7A1D650-C9E8-DBD2-E8C3-07B533E01D8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A88A6-2B78-4A0F-88F1-384A562DE2BA}"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7C3FF-13E3-4114-9A13-9FF2D81BA117}" type="slidenum">
              <a:rPr lang="en-US" smtClean="0"/>
              <a:t>‹#›</a:t>
            </a:fld>
            <a:endParaRPr lang="en-US"/>
          </a:p>
        </p:txBody>
      </p:sp>
    </p:spTree>
    <p:extLst>
      <p:ext uri="{BB962C8B-B14F-4D97-AF65-F5344CB8AC3E}">
        <p14:creationId xmlns:p14="http://schemas.microsoft.com/office/powerpoint/2010/main" val="3107273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55814-DF33-3896-AE35-01FA44A407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11E57B-ED82-B20B-D96F-DB471E90AA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BD6370-AFEA-4997-2243-3DA08C8D0C1D}"/>
              </a:ext>
            </a:extLst>
          </p:cNvPr>
          <p:cNvSpPr>
            <a:spLocks noGrp="1"/>
          </p:cNvSpPr>
          <p:nvPr>
            <p:ph type="dt" sz="half" idx="10"/>
          </p:nvPr>
        </p:nvSpPr>
        <p:spPr/>
        <p:txBody>
          <a:bodyPr/>
          <a:lstStyle/>
          <a:p>
            <a:fld id="{FC928F8E-BD65-4661-8D22-8E4E27F972D7}" type="datetimeFigureOut">
              <a:rPr lang="en-US" smtClean="0"/>
              <a:t>4/23/2025</a:t>
            </a:fld>
            <a:endParaRPr lang="en-US"/>
          </a:p>
        </p:txBody>
      </p:sp>
      <p:sp>
        <p:nvSpPr>
          <p:cNvPr id="5" name="Footer Placeholder 4">
            <a:extLst>
              <a:ext uri="{FF2B5EF4-FFF2-40B4-BE49-F238E27FC236}">
                <a16:creationId xmlns:a16="http://schemas.microsoft.com/office/drawing/2014/main" id="{A803D845-4474-6D4A-AE2D-36F997ED5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EB45A-C32D-2867-B565-B43281C035BB}"/>
              </a:ext>
            </a:extLst>
          </p:cNvPr>
          <p:cNvSpPr>
            <a:spLocks noGrp="1"/>
          </p:cNvSpPr>
          <p:nvPr>
            <p:ph type="sldNum" sz="quarter" idx="12"/>
          </p:nvPr>
        </p:nvSpPr>
        <p:spPr/>
        <p:txBody>
          <a:bodyPr/>
          <a:lstStyle/>
          <a:p>
            <a:fld id="{8F7624CA-F80E-40D2-ABA3-C6EF89B8A555}" type="slidenum">
              <a:rPr lang="en-US" smtClean="0"/>
              <a:t>‹#›</a:t>
            </a:fld>
            <a:endParaRPr lang="en-US"/>
          </a:p>
        </p:txBody>
      </p:sp>
    </p:spTree>
    <p:extLst>
      <p:ext uri="{BB962C8B-B14F-4D97-AF65-F5344CB8AC3E}">
        <p14:creationId xmlns:p14="http://schemas.microsoft.com/office/powerpoint/2010/main" val="3032404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91280-41F1-A92C-8E7F-FC19C22731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73E5D6-D8CE-DC8E-2BE6-FDBE97CEF4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8F2ED-C712-261F-60B0-A39EE343BB00}"/>
              </a:ext>
            </a:extLst>
          </p:cNvPr>
          <p:cNvSpPr>
            <a:spLocks noGrp="1"/>
          </p:cNvSpPr>
          <p:nvPr>
            <p:ph type="dt" sz="half" idx="10"/>
          </p:nvPr>
        </p:nvSpPr>
        <p:spPr/>
        <p:txBody>
          <a:bodyPr/>
          <a:lstStyle/>
          <a:p>
            <a:fld id="{FC928F8E-BD65-4661-8D22-8E4E27F972D7}" type="datetimeFigureOut">
              <a:rPr lang="en-US" smtClean="0"/>
              <a:t>4/23/2025</a:t>
            </a:fld>
            <a:endParaRPr lang="en-US"/>
          </a:p>
        </p:txBody>
      </p:sp>
      <p:sp>
        <p:nvSpPr>
          <p:cNvPr id="5" name="Footer Placeholder 4">
            <a:extLst>
              <a:ext uri="{FF2B5EF4-FFF2-40B4-BE49-F238E27FC236}">
                <a16:creationId xmlns:a16="http://schemas.microsoft.com/office/drawing/2014/main" id="{75380852-C953-9DCF-21F7-05C4C08E4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FD535-E8D5-3212-95B7-A65845AD8B33}"/>
              </a:ext>
            </a:extLst>
          </p:cNvPr>
          <p:cNvSpPr>
            <a:spLocks noGrp="1"/>
          </p:cNvSpPr>
          <p:nvPr>
            <p:ph type="sldNum" sz="quarter" idx="12"/>
          </p:nvPr>
        </p:nvSpPr>
        <p:spPr/>
        <p:txBody>
          <a:bodyPr/>
          <a:lstStyle/>
          <a:p>
            <a:fld id="{8F7624CA-F80E-40D2-ABA3-C6EF89B8A555}" type="slidenum">
              <a:rPr lang="en-US" smtClean="0"/>
              <a:t>‹#›</a:t>
            </a:fld>
            <a:endParaRPr lang="en-US"/>
          </a:p>
        </p:txBody>
      </p:sp>
    </p:spTree>
    <p:extLst>
      <p:ext uri="{BB962C8B-B14F-4D97-AF65-F5344CB8AC3E}">
        <p14:creationId xmlns:p14="http://schemas.microsoft.com/office/powerpoint/2010/main" val="374913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69FFA8-793A-CDD5-AD87-7AF4FE7E81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835EA7-2B93-3435-9C64-B4978D4A4B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45726-5F2E-1051-93FC-5E7E5DCB17F8}"/>
              </a:ext>
            </a:extLst>
          </p:cNvPr>
          <p:cNvSpPr>
            <a:spLocks noGrp="1"/>
          </p:cNvSpPr>
          <p:nvPr>
            <p:ph type="dt" sz="half" idx="10"/>
          </p:nvPr>
        </p:nvSpPr>
        <p:spPr/>
        <p:txBody>
          <a:bodyPr/>
          <a:lstStyle/>
          <a:p>
            <a:fld id="{FC928F8E-BD65-4661-8D22-8E4E27F972D7}" type="datetimeFigureOut">
              <a:rPr lang="en-US" smtClean="0"/>
              <a:t>4/23/2025</a:t>
            </a:fld>
            <a:endParaRPr lang="en-US"/>
          </a:p>
        </p:txBody>
      </p:sp>
      <p:sp>
        <p:nvSpPr>
          <p:cNvPr id="5" name="Footer Placeholder 4">
            <a:extLst>
              <a:ext uri="{FF2B5EF4-FFF2-40B4-BE49-F238E27FC236}">
                <a16:creationId xmlns:a16="http://schemas.microsoft.com/office/drawing/2014/main" id="{4C1DE771-7FBA-B9E6-B509-647A16348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5C151-1C0E-5105-BAFC-84ABFDD936AA}"/>
              </a:ext>
            </a:extLst>
          </p:cNvPr>
          <p:cNvSpPr>
            <a:spLocks noGrp="1"/>
          </p:cNvSpPr>
          <p:nvPr>
            <p:ph type="sldNum" sz="quarter" idx="12"/>
          </p:nvPr>
        </p:nvSpPr>
        <p:spPr/>
        <p:txBody>
          <a:bodyPr/>
          <a:lstStyle/>
          <a:p>
            <a:fld id="{8F7624CA-F80E-40D2-ABA3-C6EF89B8A555}" type="slidenum">
              <a:rPr lang="en-US" smtClean="0"/>
              <a:t>‹#›</a:t>
            </a:fld>
            <a:endParaRPr lang="en-US"/>
          </a:p>
        </p:txBody>
      </p:sp>
    </p:spTree>
    <p:extLst>
      <p:ext uri="{BB962C8B-B14F-4D97-AF65-F5344CB8AC3E}">
        <p14:creationId xmlns:p14="http://schemas.microsoft.com/office/powerpoint/2010/main" val="294808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B2EA-21E2-D058-C9A4-32CA4ABF25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345C1D-A43C-2208-C014-24C67A528C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B416C-722B-45BA-9BB7-C063A53CEDE9}"/>
              </a:ext>
            </a:extLst>
          </p:cNvPr>
          <p:cNvSpPr>
            <a:spLocks noGrp="1"/>
          </p:cNvSpPr>
          <p:nvPr>
            <p:ph type="dt" sz="half" idx="10"/>
          </p:nvPr>
        </p:nvSpPr>
        <p:spPr/>
        <p:txBody>
          <a:bodyPr/>
          <a:lstStyle/>
          <a:p>
            <a:fld id="{FC928F8E-BD65-4661-8D22-8E4E27F972D7}" type="datetimeFigureOut">
              <a:rPr lang="en-US" smtClean="0"/>
              <a:t>4/23/2025</a:t>
            </a:fld>
            <a:endParaRPr lang="en-US"/>
          </a:p>
        </p:txBody>
      </p:sp>
      <p:sp>
        <p:nvSpPr>
          <p:cNvPr id="5" name="Footer Placeholder 4">
            <a:extLst>
              <a:ext uri="{FF2B5EF4-FFF2-40B4-BE49-F238E27FC236}">
                <a16:creationId xmlns:a16="http://schemas.microsoft.com/office/drawing/2014/main" id="{1BD7922C-3006-DD6E-105A-A60CADADE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7CA74-9DC4-343A-E8B5-5F8056B21B7F}"/>
              </a:ext>
            </a:extLst>
          </p:cNvPr>
          <p:cNvSpPr>
            <a:spLocks noGrp="1"/>
          </p:cNvSpPr>
          <p:nvPr>
            <p:ph type="sldNum" sz="quarter" idx="12"/>
          </p:nvPr>
        </p:nvSpPr>
        <p:spPr/>
        <p:txBody>
          <a:bodyPr/>
          <a:lstStyle/>
          <a:p>
            <a:fld id="{8F7624CA-F80E-40D2-ABA3-C6EF89B8A555}" type="slidenum">
              <a:rPr lang="en-US" smtClean="0"/>
              <a:t>‹#›</a:t>
            </a:fld>
            <a:endParaRPr lang="en-US"/>
          </a:p>
        </p:txBody>
      </p:sp>
    </p:spTree>
    <p:extLst>
      <p:ext uri="{BB962C8B-B14F-4D97-AF65-F5344CB8AC3E}">
        <p14:creationId xmlns:p14="http://schemas.microsoft.com/office/powerpoint/2010/main" val="3425373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4B6D8-CBF1-5521-D24E-C6E06E0761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71403B-4B5D-79E8-725B-063B81F121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7416CC-99B7-5734-4A94-9D6347A8532C}"/>
              </a:ext>
            </a:extLst>
          </p:cNvPr>
          <p:cNvSpPr>
            <a:spLocks noGrp="1"/>
          </p:cNvSpPr>
          <p:nvPr>
            <p:ph type="dt" sz="half" idx="10"/>
          </p:nvPr>
        </p:nvSpPr>
        <p:spPr/>
        <p:txBody>
          <a:bodyPr/>
          <a:lstStyle/>
          <a:p>
            <a:fld id="{FC928F8E-BD65-4661-8D22-8E4E27F972D7}" type="datetimeFigureOut">
              <a:rPr lang="en-US" smtClean="0"/>
              <a:t>4/23/2025</a:t>
            </a:fld>
            <a:endParaRPr lang="en-US"/>
          </a:p>
        </p:txBody>
      </p:sp>
      <p:sp>
        <p:nvSpPr>
          <p:cNvPr id="5" name="Footer Placeholder 4">
            <a:extLst>
              <a:ext uri="{FF2B5EF4-FFF2-40B4-BE49-F238E27FC236}">
                <a16:creationId xmlns:a16="http://schemas.microsoft.com/office/drawing/2014/main" id="{0C882A62-222F-0994-8594-1CC0DDC4F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C0A8C-C078-EE26-8235-D33AA9AC9375}"/>
              </a:ext>
            </a:extLst>
          </p:cNvPr>
          <p:cNvSpPr>
            <a:spLocks noGrp="1"/>
          </p:cNvSpPr>
          <p:nvPr>
            <p:ph type="sldNum" sz="quarter" idx="12"/>
          </p:nvPr>
        </p:nvSpPr>
        <p:spPr/>
        <p:txBody>
          <a:bodyPr/>
          <a:lstStyle/>
          <a:p>
            <a:fld id="{8F7624CA-F80E-40D2-ABA3-C6EF89B8A555}" type="slidenum">
              <a:rPr lang="en-US" smtClean="0"/>
              <a:t>‹#›</a:t>
            </a:fld>
            <a:endParaRPr lang="en-US"/>
          </a:p>
        </p:txBody>
      </p:sp>
    </p:spTree>
    <p:extLst>
      <p:ext uri="{BB962C8B-B14F-4D97-AF65-F5344CB8AC3E}">
        <p14:creationId xmlns:p14="http://schemas.microsoft.com/office/powerpoint/2010/main" val="803780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B4F6-BE03-B4B7-C392-660855B846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D251B5-1BFF-5B9D-3F6F-DB22C6D89E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E9C463-6B2A-7F69-7D28-230BF59EFD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94042B-E922-229E-E84F-6ADCE800670B}"/>
              </a:ext>
            </a:extLst>
          </p:cNvPr>
          <p:cNvSpPr>
            <a:spLocks noGrp="1"/>
          </p:cNvSpPr>
          <p:nvPr>
            <p:ph type="dt" sz="half" idx="10"/>
          </p:nvPr>
        </p:nvSpPr>
        <p:spPr/>
        <p:txBody>
          <a:bodyPr/>
          <a:lstStyle/>
          <a:p>
            <a:fld id="{FC928F8E-BD65-4661-8D22-8E4E27F972D7}" type="datetimeFigureOut">
              <a:rPr lang="en-US" smtClean="0"/>
              <a:t>4/23/2025</a:t>
            </a:fld>
            <a:endParaRPr lang="en-US"/>
          </a:p>
        </p:txBody>
      </p:sp>
      <p:sp>
        <p:nvSpPr>
          <p:cNvPr id="6" name="Footer Placeholder 5">
            <a:extLst>
              <a:ext uri="{FF2B5EF4-FFF2-40B4-BE49-F238E27FC236}">
                <a16:creationId xmlns:a16="http://schemas.microsoft.com/office/drawing/2014/main" id="{549747E7-F5B9-57DF-9B5F-8013BFD20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A41637-6CCB-C490-FEDE-925DDE8E08B0}"/>
              </a:ext>
            </a:extLst>
          </p:cNvPr>
          <p:cNvSpPr>
            <a:spLocks noGrp="1"/>
          </p:cNvSpPr>
          <p:nvPr>
            <p:ph type="sldNum" sz="quarter" idx="12"/>
          </p:nvPr>
        </p:nvSpPr>
        <p:spPr/>
        <p:txBody>
          <a:bodyPr/>
          <a:lstStyle/>
          <a:p>
            <a:fld id="{8F7624CA-F80E-40D2-ABA3-C6EF89B8A555}" type="slidenum">
              <a:rPr lang="en-US" smtClean="0"/>
              <a:t>‹#›</a:t>
            </a:fld>
            <a:endParaRPr lang="en-US"/>
          </a:p>
        </p:txBody>
      </p:sp>
    </p:spTree>
    <p:extLst>
      <p:ext uri="{BB962C8B-B14F-4D97-AF65-F5344CB8AC3E}">
        <p14:creationId xmlns:p14="http://schemas.microsoft.com/office/powerpoint/2010/main" val="302567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BD7E-A27D-D4C7-C318-27214B2A83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E75C3A-E24F-446D-D70B-3BFF28BA9D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CFE89E-8ADE-D157-DCB2-ACC7D1C07A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586AB5-02CA-F391-8B16-C706B7BAA2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FBB5BF-057A-AC68-B093-152C4E442E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530253-EDE1-9B46-91E3-EB481A623DA0}"/>
              </a:ext>
            </a:extLst>
          </p:cNvPr>
          <p:cNvSpPr>
            <a:spLocks noGrp="1"/>
          </p:cNvSpPr>
          <p:nvPr>
            <p:ph type="dt" sz="half" idx="10"/>
          </p:nvPr>
        </p:nvSpPr>
        <p:spPr/>
        <p:txBody>
          <a:bodyPr/>
          <a:lstStyle/>
          <a:p>
            <a:fld id="{FC928F8E-BD65-4661-8D22-8E4E27F972D7}" type="datetimeFigureOut">
              <a:rPr lang="en-US" smtClean="0"/>
              <a:t>4/23/2025</a:t>
            </a:fld>
            <a:endParaRPr lang="en-US"/>
          </a:p>
        </p:txBody>
      </p:sp>
      <p:sp>
        <p:nvSpPr>
          <p:cNvPr id="8" name="Footer Placeholder 7">
            <a:extLst>
              <a:ext uri="{FF2B5EF4-FFF2-40B4-BE49-F238E27FC236}">
                <a16:creationId xmlns:a16="http://schemas.microsoft.com/office/drawing/2014/main" id="{33351B2A-B902-546A-738E-1C074902B1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380B9B-3E4C-0B9F-0ED5-0645936A94D6}"/>
              </a:ext>
            </a:extLst>
          </p:cNvPr>
          <p:cNvSpPr>
            <a:spLocks noGrp="1"/>
          </p:cNvSpPr>
          <p:nvPr>
            <p:ph type="sldNum" sz="quarter" idx="12"/>
          </p:nvPr>
        </p:nvSpPr>
        <p:spPr/>
        <p:txBody>
          <a:bodyPr/>
          <a:lstStyle/>
          <a:p>
            <a:fld id="{8F7624CA-F80E-40D2-ABA3-C6EF89B8A555}" type="slidenum">
              <a:rPr lang="en-US" smtClean="0"/>
              <a:t>‹#›</a:t>
            </a:fld>
            <a:endParaRPr lang="en-US"/>
          </a:p>
        </p:txBody>
      </p:sp>
    </p:spTree>
    <p:extLst>
      <p:ext uri="{BB962C8B-B14F-4D97-AF65-F5344CB8AC3E}">
        <p14:creationId xmlns:p14="http://schemas.microsoft.com/office/powerpoint/2010/main" val="407917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A386B-6073-B0BB-7188-6F249C62C0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BA67D9-60F1-1BA1-FDA9-5BCDC2A26249}"/>
              </a:ext>
            </a:extLst>
          </p:cNvPr>
          <p:cNvSpPr>
            <a:spLocks noGrp="1"/>
          </p:cNvSpPr>
          <p:nvPr>
            <p:ph type="dt" sz="half" idx="10"/>
          </p:nvPr>
        </p:nvSpPr>
        <p:spPr/>
        <p:txBody>
          <a:bodyPr/>
          <a:lstStyle/>
          <a:p>
            <a:fld id="{FC928F8E-BD65-4661-8D22-8E4E27F972D7}" type="datetimeFigureOut">
              <a:rPr lang="en-US" smtClean="0"/>
              <a:t>4/23/2025</a:t>
            </a:fld>
            <a:endParaRPr lang="en-US"/>
          </a:p>
        </p:txBody>
      </p:sp>
      <p:sp>
        <p:nvSpPr>
          <p:cNvPr id="4" name="Footer Placeholder 3">
            <a:extLst>
              <a:ext uri="{FF2B5EF4-FFF2-40B4-BE49-F238E27FC236}">
                <a16:creationId xmlns:a16="http://schemas.microsoft.com/office/drawing/2014/main" id="{744CD053-647C-6209-6015-7BFF8A3F5B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96CD66-EE99-15C9-1FCF-87FC3CE5348C}"/>
              </a:ext>
            </a:extLst>
          </p:cNvPr>
          <p:cNvSpPr>
            <a:spLocks noGrp="1"/>
          </p:cNvSpPr>
          <p:nvPr>
            <p:ph type="sldNum" sz="quarter" idx="12"/>
          </p:nvPr>
        </p:nvSpPr>
        <p:spPr/>
        <p:txBody>
          <a:bodyPr/>
          <a:lstStyle/>
          <a:p>
            <a:fld id="{8F7624CA-F80E-40D2-ABA3-C6EF89B8A555}" type="slidenum">
              <a:rPr lang="en-US" smtClean="0"/>
              <a:t>‹#›</a:t>
            </a:fld>
            <a:endParaRPr lang="en-US"/>
          </a:p>
        </p:txBody>
      </p:sp>
    </p:spTree>
    <p:extLst>
      <p:ext uri="{BB962C8B-B14F-4D97-AF65-F5344CB8AC3E}">
        <p14:creationId xmlns:p14="http://schemas.microsoft.com/office/powerpoint/2010/main" val="638572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B04B70-C560-9C01-26C9-DA0AC4A24AF1}"/>
              </a:ext>
            </a:extLst>
          </p:cNvPr>
          <p:cNvSpPr>
            <a:spLocks noGrp="1"/>
          </p:cNvSpPr>
          <p:nvPr>
            <p:ph type="dt" sz="half" idx="10"/>
          </p:nvPr>
        </p:nvSpPr>
        <p:spPr/>
        <p:txBody>
          <a:bodyPr/>
          <a:lstStyle/>
          <a:p>
            <a:fld id="{FC928F8E-BD65-4661-8D22-8E4E27F972D7}" type="datetimeFigureOut">
              <a:rPr lang="en-US" smtClean="0"/>
              <a:t>4/23/2025</a:t>
            </a:fld>
            <a:endParaRPr lang="en-US"/>
          </a:p>
        </p:txBody>
      </p:sp>
      <p:sp>
        <p:nvSpPr>
          <p:cNvPr id="3" name="Footer Placeholder 2">
            <a:extLst>
              <a:ext uri="{FF2B5EF4-FFF2-40B4-BE49-F238E27FC236}">
                <a16:creationId xmlns:a16="http://schemas.microsoft.com/office/drawing/2014/main" id="{F459C361-4B72-E04C-B0AA-F03DEE3296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D0212D-28D9-8EC1-A761-4B48F9C499F2}"/>
              </a:ext>
            </a:extLst>
          </p:cNvPr>
          <p:cNvSpPr>
            <a:spLocks noGrp="1"/>
          </p:cNvSpPr>
          <p:nvPr>
            <p:ph type="sldNum" sz="quarter" idx="12"/>
          </p:nvPr>
        </p:nvSpPr>
        <p:spPr/>
        <p:txBody>
          <a:bodyPr/>
          <a:lstStyle/>
          <a:p>
            <a:fld id="{8F7624CA-F80E-40D2-ABA3-C6EF89B8A555}" type="slidenum">
              <a:rPr lang="en-US" smtClean="0"/>
              <a:t>‹#›</a:t>
            </a:fld>
            <a:endParaRPr lang="en-US"/>
          </a:p>
        </p:txBody>
      </p:sp>
    </p:spTree>
    <p:extLst>
      <p:ext uri="{BB962C8B-B14F-4D97-AF65-F5344CB8AC3E}">
        <p14:creationId xmlns:p14="http://schemas.microsoft.com/office/powerpoint/2010/main" val="259225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D50E9-7D84-3FF0-B0C1-7B00356E31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946ABC-2612-66E7-F8BA-CEBA295951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354462-DC08-05DF-E177-5E42BEF2D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971338-9B68-D5A1-983C-5F51812C1416}"/>
              </a:ext>
            </a:extLst>
          </p:cNvPr>
          <p:cNvSpPr>
            <a:spLocks noGrp="1"/>
          </p:cNvSpPr>
          <p:nvPr>
            <p:ph type="dt" sz="half" idx="10"/>
          </p:nvPr>
        </p:nvSpPr>
        <p:spPr/>
        <p:txBody>
          <a:bodyPr/>
          <a:lstStyle/>
          <a:p>
            <a:fld id="{FC928F8E-BD65-4661-8D22-8E4E27F972D7}" type="datetimeFigureOut">
              <a:rPr lang="en-US" smtClean="0"/>
              <a:t>4/23/2025</a:t>
            </a:fld>
            <a:endParaRPr lang="en-US"/>
          </a:p>
        </p:txBody>
      </p:sp>
      <p:sp>
        <p:nvSpPr>
          <p:cNvPr id="6" name="Footer Placeholder 5">
            <a:extLst>
              <a:ext uri="{FF2B5EF4-FFF2-40B4-BE49-F238E27FC236}">
                <a16:creationId xmlns:a16="http://schemas.microsoft.com/office/drawing/2014/main" id="{D9BE8B52-D209-EEC8-CFAE-5A7FAAD4B8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A85ACC-29F8-353B-E5CE-52E2CE23201F}"/>
              </a:ext>
            </a:extLst>
          </p:cNvPr>
          <p:cNvSpPr>
            <a:spLocks noGrp="1"/>
          </p:cNvSpPr>
          <p:nvPr>
            <p:ph type="sldNum" sz="quarter" idx="12"/>
          </p:nvPr>
        </p:nvSpPr>
        <p:spPr/>
        <p:txBody>
          <a:bodyPr/>
          <a:lstStyle/>
          <a:p>
            <a:fld id="{8F7624CA-F80E-40D2-ABA3-C6EF89B8A555}" type="slidenum">
              <a:rPr lang="en-US" smtClean="0"/>
              <a:t>‹#›</a:t>
            </a:fld>
            <a:endParaRPr lang="en-US"/>
          </a:p>
        </p:txBody>
      </p:sp>
    </p:spTree>
    <p:extLst>
      <p:ext uri="{BB962C8B-B14F-4D97-AF65-F5344CB8AC3E}">
        <p14:creationId xmlns:p14="http://schemas.microsoft.com/office/powerpoint/2010/main" val="146969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1020-05EB-5A4B-628F-AB6A94BEF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7CCFC0-4219-7542-3436-F4BDCDC53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5B5267-FCC1-0DCC-87DE-310F4FCF5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DFB1C1-E448-B63C-F4CB-E3BBDFB190B8}"/>
              </a:ext>
            </a:extLst>
          </p:cNvPr>
          <p:cNvSpPr>
            <a:spLocks noGrp="1"/>
          </p:cNvSpPr>
          <p:nvPr>
            <p:ph type="dt" sz="half" idx="10"/>
          </p:nvPr>
        </p:nvSpPr>
        <p:spPr/>
        <p:txBody>
          <a:bodyPr/>
          <a:lstStyle/>
          <a:p>
            <a:fld id="{FC928F8E-BD65-4661-8D22-8E4E27F972D7}" type="datetimeFigureOut">
              <a:rPr lang="en-US" smtClean="0"/>
              <a:t>4/23/2025</a:t>
            </a:fld>
            <a:endParaRPr lang="en-US"/>
          </a:p>
        </p:txBody>
      </p:sp>
      <p:sp>
        <p:nvSpPr>
          <p:cNvPr id="6" name="Footer Placeholder 5">
            <a:extLst>
              <a:ext uri="{FF2B5EF4-FFF2-40B4-BE49-F238E27FC236}">
                <a16:creationId xmlns:a16="http://schemas.microsoft.com/office/drawing/2014/main" id="{B34ECB46-6CDD-B4CD-5650-1E3EFC5B82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6F3585-A218-6D4E-A37E-55CE437508B5}"/>
              </a:ext>
            </a:extLst>
          </p:cNvPr>
          <p:cNvSpPr>
            <a:spLocks noGrp="1"/>
          </p:cNvSpPr>
          <p:nvPr>
            <p:ph type="sldNum" sz="quarter" idx="12"/>
          </p:nvPr>
        </p:nvSpPr>
        <p:spPr/>
        <p:txBody>
          <a:bodyPr/>
          <a:lstStyle/>
          <a:p>
            <a:fld id="{8F7624CA-F80E-40D2-ABA3-C6EF89B8A555}" type="slidenum">
              <a:rPr lang="en-US" smtClean="0"/>
              <a:t>‹#›</a:t>
            </a:fld>
            <a:endParaRPr lang="en-US"/>
          </a:p>
        </p:txBody>
      </p:sp>
    </p:spTree>
    <p:extLst>
      <p:ext uri="{BB962C8B-B14F-4D97-AF65-F5344CB8AC3E}">
        <p14:creationId xmlns:p14="http://schemas.microsoft.com/office/powerpoint/2010/main" val="273663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750E63-0FF9-5137-4695-2DD6893394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418958-B3B8-3983-24E1-738C90C3BE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ADA65-8201-EC21-BB93-755BB3E218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928F8E-BD65-4661-8D22-8E4E27F972D7}" type="datetimeFigureOut">
              <a:rPr lang="en-US" smtClean="0"/>
              <a:t>4/23/2025</a:t>
            </a:fld>
            <a:endParaRPr lang="en-US"/>
          </a:p>
        </p:txBody>
      </p:sp>
      <p:sp>
        <p:nvSpPr>
          <p:cNvPr id="5" name="Footer Placeholder 4">
            <a:extLst>
              <a:ext uri="{FF2B5EF4-FFF2-40B4-BE49-F238E27FC236}">
                <a16:creationId xmlns:a16="http://schemas.microsoft.com/office/drawing/2014/main" id="{B84919BA-28AD-9F04-6BBD-60BE827CA3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2EFE232-67D8-F547-1D28-334BF30E75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7624CA-F80E-40D2-ABA3-C6EF89B8A555}" type="slidenum">
              <a:rPr lang="en-US" smtClean="0"/>
              <a:t>‹#›</a:t>
            </a:fld>
            <a:endParaRPr lang="en-US"/>
          </a:p>
        </p:txBody>
      </p:sp>
    </p:spTree>
    <p:extLst>
      <p:ext uri="{BB962C8B-B14F-4D97-AF65-F5344CB8AC3E}">
        <p14:creationId xmlns:p14="http://schemas.microsoft.com/office/powerpoint/2010/main" val="401241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BF8EA97-A42F-5791-01F0-FB6B2D68975E}"/>
              </a:ext>
            </a:extLst>
          </p:cNvPr>
          <p:cNvSpPr/>
          <p:nvPr/>
        </p:nvSpPr>
        <p:spPr>
          <a:xfrm>
            <a:off x="1623546" y="190888"/>
            <a:ext cx="8913288" cy="128500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C7210FA-C466-B87F-0DA9-75CA72469406}"/>
              </a:ext>
            </a:extLst>
          </p:cNvPr>
          <p:cNvSpPr txBox="1"/>
          <p:nvPr/>
        </p:nvSpPr>
        <p:spPr>
          <a:xfrm>
            <a:off x="1773801" y="307158"/>
            <a:ext cx="8612777" cy="1772793"/>
          </a:xfrm>
          <a:prstGeom prst="rect">
            <a:avLst/>
          </a:prstGeom>
          <a:noFill/>
        </p:spPr>
        <p:txBody>
          <a:bodyPr wrap="square" rtlCol="0">
            <a:spAutoFit/>
          </a:bodyPr>
          <a:lstStyle/>
          <a:p>
            <a:pPr algn="ctr" rtl="0" fontAlgn="base">
              <a:lnSpc>
                <a:spcPts val="2700"/>
              </a:lnSpc>
              <a:buNone/>
            </a:pPr>
            <a:r>
              <a:rPr lang="en-US" sz="1800" b="1" i="0">
                <a:solidFill>
                  <a:srgbClr val="000000"/>
                </a:solidFill>
                <a:effectLst/>
                <a:latin typeface="Times New Roman" panose="02020603050405020304" pitchFamily="18" charset="0"/>
              </a:rPr>
              <a:t>EGF-Integrated Bandage Technology</a:t>
            </a:r>
          </a:p>
          <a:p>
            <a:pPr algn="ctr" rtl="0" fontAlgn="base">
              <a:lnSpc>
                <a:spcPts val="2700"/>
              </a:lnSpc>
              <a:buNone/>
            </a:pPr>
            <a:r>
              <a:rPr lang="en-US" sz="1200" b="1" i="0">
                <a:solidFill>
                  <a:srgbClr val="000000"/>
                </a:solidFill>
                <a:effectLst/>
                <a:latin typeface="Times New Roman" panose="02020603050405020304" pitchFamily="18" charset="0"/>
              </a:rPr>
              <a:t>Tyce Crafford and </a:t>
            </a:r>
            <a:r>
              <a:rPr lang="en-US" sz="1200" b="1" i="0" err="1">
                <a:solidFill>
                  <a:srgbClr val="000000"/>
                </a:solidFill>
                <a:effectLst/>
                <a:latin typeface="Times New Roman" panose="02020603050405020304" pitchFamily="18" charset="0"/>
              </a:rPr>
              <a:t>Araav</a:t>
            </a:r>
            <a:r>
              <a:rPr lang="en-US" sz="1200" b="1" i="0">
                <a:solidFill>
                  <a:srgbClr val="000000"/>
                </a:solidFill>
                <a:effectLst/>
                <a:latin typeface="Times New Roman" panose="02020603050405020304" pitchFamily="18" charset="0"/>
              </a:rPr>
              <a:t> Nath</a:t>
            </a:r>
            <a:endParaRPr lang="en-US" sz="700" b="1">
              <a:solidFill>
                <a:srgbClr val="000000"/>
              </a:solidFill>
              <a:latin typeface="Times New Roman" panose="02020603050405020304" pitchFamily="18" charset="0"/>
            </a:endParaRPr>
          </a:p>
          <a:p>
            <a:pPr algn="ctr" rtl="0" fontAlgn="base">
              <a:lnSpc>
                <a:spcPts val="2700"/>
              </a:lnSpc>
              <a:buNone/>
            </a:pPr>
            <a:r>
              <a:rPr lang="en-US" sz="700" b="1" i="0">
                <a:solidFill>
                  <a:srgbClr val="000000"/>
                </a:solidFill>
                <a:effectLst/>
                <a:latin typeface="Times New Roman" panose="02020603050405020304" pitchFamily="18" charset="0"/>
              </a:rPr>
              <a:t>Biomedical Engineering Club, Innovation Academy</a:t>
            </a:r>
            <a:r>
              <a:rPr lang="en-US" sz="1800" b="1" i="0">
                <a:solidFill>
                  <a:srgbClr val="000000"/>
                </a:solidFill>
                <a:effectLst/>
                <a:latin typeface="Times New Roman" panose="02020603050405020304" pitchFamily="18" charset="0"/>
              </a:rPr>
              <a:t> </a:t>
            </a:r>
            <a:endParaRPr lang="en-US" sz="1200" b="1" i="0">
              <a:solidFill>
                <a:srgbClr val="000000"/>
              </a:solidFill>
              <a:effectLst/>
              <a:latin typeface="Segoe UI" panose="020B0502040204020203" pitchFamily="34" charset="0"/>
            </a:endParaRPr>
          </a:p>
          <a:p>
            <a:pPr algn="l" rtl="0" fontAlgn="base">
              <a:lnSpc>
                <a:spcPts val="2700"/>
              </a:lnSpc>
            </a:pPr>
            <a:r>
              <a:rPr lang="en-US" sz="1800" b="0" i="0">
                <a:solidFill>
                  <a:srgbClr val="000000"/>
                </a:solidFill>
                <a:effectLst/>
                <a:latin typeface="Times New Roman" panose="02020603050405020304" pitchFamily="18" charset="0"/>
              </a:rPr>
              <a:t> </a:t>
            </a:r>
            <a:endParaRPr lang="en-US" sz="1200" b="0" i="0">
              <a:solidFill>
                <a:srgbClr val="000000"/>
              </a:solidFill>
              <a:effectLst/>
              <a:latin typeface="Segoe UI" panose="020B0502040204020203" pitchFamily="34" charset="0"/>
            </a:endParaRPr>
          </a:p>
          <a:p>
            <a:pPr algn="ctr" rtl="0" fontAlgn="base">
              <a:lnSpc>
                <a:spcPts val="2700"/>
              </a:lnSpc>
              <a:buNone/>
            </a:pPr>
            <a:r>
              <a:rPr lang="en-US" sz="1200" b="0" i="0">
                <a:solidFill>
                  <a:srgbClr val="000000"/>
                </a:solidFill>
                <a:effectLst/>
                <a:latin typeface="Times New Roman" panose="02020603050405020304" pitchFamily="18" charset="0"/>
              </a:rPr>
              <a:t> </a:t>
            </a:r>
            <a:endParaRPr lang="en-US" sz="1200" b="0" i="0">
              <a:solidFill>
                <a:srgbClr val="000000"/>
              </a:solidFill>
              <a:effectLst/>
              <a:latin typeface="Segoe UI" panose="020B0502040204020203" pitchFamily="34" charset="0"/>
            </a:endParaRPr>
          </a:p>
        </p:txBody>
      </p:sp>
      <p:sp>
        <p:nvSpPr>
          <p:cNvPr id="9" name="Rectangle: Rounded Corners 8">
            <a:extLst>
              <a:ext uri="{FF2B5EF4-FFF2-40B4-BE49-F238E27FC236}">
                <a16:creationId xmlns:a16="http://schemas.microsoft.com/office/drawing/2014/main" id="{5A8BDB9D-ACBA-AFF8-F778-AFB5004F7B1E}"/>
              </a:ext>
            </a:extLst>
          </p:cNvPr>
          <p:cNvSpPr/>
          <p:nvPr/>
        </p:nvSpPr>
        <p:spPr>
          <a:xfrm>
            <a:off x="1623547" y="1615209"/>
            <a:ext cx="1732395" cy="1580477"/>
          </a:xfrm>
          <a:prstGeom prst="roundRect">
            <a:avLst>
              <a:gd name="adj" fmla="val 1428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p:txBody>
      </p:sp>
      <p:sp>
        <p:nvSpPr>
          <p:cNvPr id="10" name="TextBox 9">
            <a:extLst>
              <a:ext uri="{FF2B5EF4-FFF2-40B4-BE49-F238E27FC236}">
                <a16:creationId xmlns:a16="http://schemas.microsoft.com/office/drawing/2014/main" id="{BAC0E1B5-7F5A-CBC7-519E-A486A589DE17}"/>
              </a:ext>
            </a:extLst>
          </p:cNvPr>
          <p:cNvSpPr txBox="1"/>
          <p:nvPr/>
        </p:nvSpPr>
        <p:spPr>
          <a:xfrm>
            <a:off x="1652168" y="1666783"/>
            <a:ext cx="1732395" cy="1477328"/>
          </a:xfrm>
          <a:prstGeom prst="rect">
            <a:avLst/>
          </a:prstGeom>
          <a:noFill/>
        </p:spPr>
        <p:txBody>
          <a:bodyPr wrap="square" rtlCol="0">
            <a:spAutoFit/>
          </a:bodyPr>
          <a:lstStyle/>
          <a:p>
            <a:r>
              <a:rPr lang="en-US" sz="500"/>
              <a:t>Abstract:</a:t>
            </a:r>
          </a:p>
          <a:p>
            <a:r>
              <a:rPr lang="en-US" sz="500" b="0" i="0">
                <a:solidFill>
                  <a:srgbClr val="000000"/>
                </a:solidFill>
                <a:effectLst/>
                <a:latin typeface="Times New Roman" panose="02020603050405020304" pitchFamily="18" charset="0"/>
              </a:rPr>
              <a:t>Acute and chronic wounds, such as small epidermal abrasions and burns, often experience delayed healing due to slow tissue regeneration. Traditional bandages provide only physical coverage and lack biological support to accelerate the healing process. To address this limitation, the feasibility of a liposome-based Epidermal Growth Factor (EGF) delivery system incorporated into a standard bandage was investigated to determine its potential to enhance tissue regeneration and prevent scarring. EGF was obtained through recombinant expression of the EGF gene in E. coli, followed by affinity chromatography purification to isolate bioactive EGF. The purified protein was then encapsulated within phospholipid liposomes, enabling controlled release and ensuring prolonged exposure at the wound site. This sustained delivery mechanism enhances keratinocyte proliferation, promoting faster wound closure and improved tissue recovery. </a:t>
            </a:r>
            <a:endParaRPr lang="en-US" sz="500"/>
          </a:p>
        </p:txBody>
      </p:sp>
      <p:sp>
        <p:nvSpPr>
          <p:cNvPr id="12" name="Rectangle: Rounded Corners 11">
            <a:extLst>
              <a:ext uri="{FF2B5EF4-FFF2-40B4-BE49-F238E27FC236}">
                <a16:creationId xmlns:a16="http://schemas.microsoft.com/office/drawing/2014/main" id="{57836A49-06A5-3AEE-BD10-27FF8EAB351E}"/>
              </a:ext>
            </a:extLst>
          </p:cNvPr>
          <p:cNvSpPr/>
          <p:nvPr/>
        </p:nvSpPr>
        <p:spPr>
          <a:xfrm>
            <a:off x="1623546" y="3281992"/>
            <a:ext cx="1732395" cy="1639258"/>
          </a:xfrm>
          <a:prstGeom prst="roundRect">
            <a:avLst>
              <a:gd name="adj" fmla="val 1428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p:txBody>
      </p:sp>
      <p:sp>
        <p:nvSpPr>
          <p:cNvPr id="14" name="TextBox 13">
            <a:extLst>
              <a:ext uri="{FF2B5EF4-FFF2-40B4-BE49-F238E27FC236}">
                <a16:creationId xmlns:a16="http://schemas.microsoft.com/office/drawing/2014/main" id="{E3CE6109-EC97-FAA2-BC2A-A3EB6B33A8B7}"/>
              </a:ext>
            </a:extLst>
          </p:cNvPr>
          <p:cNvSpPr txBox="1"/>
          <p:nvPr/>
        </p:nvSpPr>
        <p:spPr>
          <a:xfrm>
            <a:off x="1623547" y="3281992"/>
            <a:ext cx="999004" cy="246221"/>
          </a:xfrm>
          <a:prstGeom prst="rect">
            <a:avLst/>
          </a:prstGeom>
          <a:noFill/>
        </p:spPr>
        <p:txBody>
          <a:bodyPr wrap="square">
            <a:spAutoFit/>
          </a:bodyPr>
          <a:lstStyle/>
          <a:p>
            <a:r>
              <a:rPr lang="en-US" sz="500"/>
              <a:t>Background</a:t>
            </a:r>
          </a:p>
          <a:p>
            <a:endParaRPr lang="en-US" sz="500"/>
          </a:p>
        </p:txBody>
      </p:sp>
      <p:sp>
        <p:nvSpPr>
          <p:cNvPr id="15" name="Rectangle: Rounded Corners 14">
            <a:extLst>
              <a:ext uri="{FF2B5EF4-FFF2-40B4-BE49-F238E27FC236}">
                <a16:creationId xmlns:a16="http://schemas.microsoft.com/office/drawing/2014/main" id="{989A4D2C-F14E-0FA6-E2C2-A7EAFAE4640C}"/>
              </a:ext>
            </a:extLst>
          </p:cNvPr>
          <p:cNvSpPr/>
          <p:nvPr/>
        </p:nvSpPr>
        <p:spPr>
          <a:xfrm>
            <a:off x="3562709" y="1660566"/>
            <a:ext cx="5072333" cy="5006546"/>
          </a:xfrm>
          <a:prstGeom prst="roundRect">
            <a:avLst>
              <a:gd name="adj" fmla="val 407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729D2A1-0F81-DC71-61B9-6E73781C22A9}"/>
              </a:ext>
            </a:extLst>
          </p:cNvPr>
          <p:cNvSpPr txBox="1"/>
          <p:nvPr/>
        </p:nvSpPr>
        <p:spPr>
          <a:xfrm>
            <a:off x="3709358" y="1666783"/>
            <a:ext cx="4770408" cy="5408981"/>
          </a:xfrm>
          <a:prstGeom prst="rect">
            <a:avLst/>
          </a:prstGeom>
          <a:noFill/>
        </p:spPr>
        <p:txBody>
          <a:bodyPr wrap="square" rtlCol="0">
            <a:spAutoFit/>
          </a:bodyPr>
          <a:lstStyle/>
          <a:p>
            <a:pPr>
              <a:lnSpc>
                <a:spcPct val="150000"/>
              </a:lnSpc>
            </a:pPr>
            <a:r>
              <a:rPr lang="en-US" sz="700" b="1"/>
              <a:t>Methodology:</a:t>
            </a:r>
          </a:p>
          <a:p>
            <a:pPr algn="l" rtl="0" fontAlgn="base">
              <a:lnSpc>
                <a:spcPct val="150000"/>
              </a:lnSpc>
              <a:buNone/>
            </a:pPr>
            <a:r>
              <a:rPr lang="en-US" sz="700" i="0">
                <a:solidFill>
                  <a:srgbClr val="000000"/>
                </a:solidFill>
                <a:effectLst/>
                <a:latin typeface="Times New Roman" panose="02020603050405020304" pitchFamily="18" charset="0"/>
              </a:rPr>
              <a:t>The EGF gene is inserted into expression vector known as </a:t>
            </a:r>
            <a:r>
              <a:rPr lang="en-US" sz="700" i="0" err="1">
                <a:solidFill>
                  <a:srgbClr val="000000"/>
                </a:solidFill>
                <a:effectLst/>
                <a:latin typeface="Times New Roman" panose="02020603050405020304" pitchFamily="18" charset="0"/>
              </a:rPr>
              <a:t>pET</a:t>
            </a:r>
            <a:r>
              <a:rPr lang="en-US" sz="700" i="0">
                <a:solidFill>
                  <a:srgbClr val="000000"/>
                </a:solidFill>
                <a:effectLst/>
                <a:latin typeface="Times New Roman" panose="02020603050405020304" pitchFamily="18" charset="0"/>
              </a:rPr>
              <a:t>, under the promoter T7. The reason for using the </a:t>
            </a:r>
            <a:r>
              <a:rPr lang="en-US" sz="700" i="0" err="1">
                <a:solidFill>
                  <a:srgbClr val="000000"/>
                </a:solidFill>
                <a:effectLst/>
                <a:latin typeface="Times New Roman" panose="02020603050405020304" pitchFamily="18" charset="0"/>
              </a:rPr>
              <a:t>pET</a:t>
            </a:r>
            <a:r>
              <a:rPr lang="en-US" sz="700" i="0">
                <a:solidFill>
                  <a:srgbClr val="000000"/>
                </a:solidFill>
                <a:effectLst/>
                <a:latin typeface="Times New Roman" panose="02020603050405020304" pitchFamily="18" charset="0"/>
              </a:rPr>
              <a:t> expression vector is because it allows for very high-level production of proteins of interest (</a:t>
            </a:r>
            <a:r>
              <a:rPr lang="en-US" sz="700" i="0" err="1">
                <a:solidFill>
                  <a:srgbClr val="000000"/>
                </a:solidFill>
                <a:effectLst/>
                <a:latin typeface="Times New Roman" panose="02020603050405020304" pitchFamily="18" charset="0"/>
              </a:rPr>
              <a:t>VectorBuilder</a:t>
            </a:r>
            <a:r>
              <a:rPr lang="en-US" sz="700" i="0">
                <a:solidFill>
                  <a:srgbClr val="000000"/>
                </a:solidFill>
                <a:effectLst/>
                <a:latin typeface="Times New Roman" panose="02020603050405020304" pitchFamily="18" charset="0"/>
              </a:rPr>
              <a:t>, n.d.). The expression vector is then inserted into the bacteria via heat shock, a process in which a transformation temporarily disrupts the bacterial membrane, allowing plasmid DNA to enter before rapid cooling restores membrane integrity.  </a:t>
            </a:r>
            <a:endParaRPr lang="en-US" sz="700" i="0">
              <a:solidFill>
                <a:srgbClr val="000000"/>
              </a:solidFill>
              <a:effectLst/>
              <a:latin typeface="Segoe UI" panose="020B0502040204020203" pitchFamily="34" charset="0"/>
            </a:endParaRPr>
          </a:p>
          <a:p>
            <a:pPr algn="l" rtl="0" fontAlgn="base">
              <a:lnSpc>
                <a:spcPct val="150000"/>
              </a:lnSpc>
              <a:buNone/>
            </a:pPr>
            <a:r>
              <a:rPr lang="en-US" sz="700" i="0">
                <a:solidFill>
                  <a:srgbClr val="000000"/>
                </a:solidFill>
                <a:effectLst/>
                <a:latin typeface="Times New Roman" panose="02020603050405020304" pitchFamily="18" charset="0"/>
              </a:rPr>
              <a:t>Once the transformed E. coli expresses the EGF, the next step is cell lysis to release the desired protein. The lysate is then centrifuged at high speed to separate the insoluble debris from the soluble fraction containing recombinant EGF. The reason for these steps is to separate the E. coli cell from the protein allowing use of the EGF protein without contamination of the E. coli cell. </a:t>
            </a:r>
            <a:endParaRPr lang="en-US" sz="700" i="0">
              <a:solidFill>
                <a:srgbClr val="000000"/>
              </a:solidFill>
              <a:effectLst/>
              <a:latin typeface="Segoe UI" panose="020B0502040204020203" pitchFamily="34" charset="0"/>
            </a:endParaRPr>
          </a:p>
          <a:p>
            <a:pPr algn="l" rtl="0" fontAlgn="base">
              <a:lnSpc>
                <a:spcPct val="150000"/>
              </a:lnSpc>
              <a:buNone/>
            </a:pPr>
            <a:r>
              <a:rPr lang="en-US" sz="700" b="1" i="0">
                <a:solidFill>
                  <a:srgbClr val="000000"/>
                </a:solidFill>
                <a:effectLst/>
                <a:latin typeface="Times New Roman" panose="02020603050405020304" pitchFamily="18" charset="0"/>
              </a:rPr>
              <a:t>Purification Of EGF Protein</a:t>
            </a:r>
            <a:r>
              <a:rPr lang="en-US" sz="700" b="1">
                <a:solidFill>
                  <a:srgbClr val="000000"/>
                </a:solidFill>
                <a:latin typeface="Times New Roman" panose="02020603050405020304" pitchFamily="18" charset="0"/>
              </a:rPr>
              <a:t>:</a:t>
            </a:r>
            <a:endParaRPr lang="en-US" sz="700" b="1" i="0">
              <a:solidFill>
                <a:srgbClr val="000000"/>
              </a:solidFill>
              <a:effectLst/>
              <a:latin typeface="Segoe UI" panose="020B0502040204020203" pitchFamily="34" charset="0"/>
            </a:endParaRPr>
          </a:p>
          <a:p>
            <a:pPr algn="l" rtl="0" fontAlgn="base">
              <a:lnSpc>
                <a:spcPct val="150000"/>
              </a:lnSpc>
            </a:pPr>
            <a:r>
              <a:rPr lang="en-US" sz="700" i="0">
                <a:solidFill>
                  <a:srgbClr val="000000"/>
                </a:solidFill>
                <a:effectLst/>
                <a:latin typeface="Times New Roman" panose="02020603050405020304" pitchFamily="18" charset="0"/>
              </a:rPr>
              <a:t>After the EGF protein is extracted, it is purified using affinity chromatography. Affinity chromatography is based on purification based on the binding interaction with a ligand. It selectively isolates the target molecule from a complex mixture by exploiting its biochemical affinity (M et al., 2009). This purification process will allow for high purity isolation based on specific interactions. This will allow for a retention of bioactivity which maybe lost in other purification methods. </a:t>
            </a:r>
          </a:p>
          <a:p>
            <a:pPr algn="l" rtl="0" fontAlgn="base">
              <a:lnSpc>
                <a:spcPct val="150000"/>
              </a:lnSpc>
              <a:buNone/>
            </a:pPr>
            <a:r>
              <a:rPr lang="en-US" sz="700" b="1" i="0">
                <a:solidFill>
                  <a:srgbClr val="000000"/>
                </a:solidFill>
                <a:effectLst/>
                <a:latin typeface="Times New Roman" panose="02020603050405020304" pitchFamily="18" charset="0"/>
              </a:rPr>
              <a:t>Liposome Excipient:</a:t>
            </a:r>
            <a:endParaRPr lang="en-US" sz="700" i="0">
              <a:solidFill>
                <a:srgbClr val="000000"/>
              </a:solidFill>
              <a:effectLst/>
              <a:latin typeface="Segoe UI" panose="020B0502040204020203" pitchFamily="34" charset="0"/>
            </a:endParaRPr>
          </a:p>
          <a:p>
            <a:pPr algn="l" rtl="0" fontAlgn="base">
              <a:lnSpc>
                <a:spcPct val="150000"/>
              </a:lnSpc>
              <a:buNone/>
            </a:pPr>
            <a:r>
              <a:rPr lang="en-US" sz="700" i="0">
                <a:solidFill>
                  <a:srgbClr val="000000"/>
                </a:solidFill>
                <a:effectLst/>
                <a:latin typeface="Times New Roman" panose="02020603050405020304" pitchFamily="18" charset="0"/>
              </a:rPr>
              <a:t>The reason for excipient in topical creams is to allow for the uniform application of the active ingredients on the skin, like the EGF protein. A liposome is an excipient structured as a spherical vesicle that encapsulates EGF protein, protecting them from degradation and facilitates them through the skin’s barrier (Gao et al., 2013). This leads to better absorption and expression of the gene in the epidermis due to more efficient transport in Epidermis. </a:t>
            </a:r>
            <a:endParaRPr lang="en-US" sz="700" i="0">
              <a:solidFill>
                <a:srgbClr val="000000"/>
              </a:solidFill>
              <a:effectLst/>
              <a:latin typeface="Segoe UI" panose="020B0502040204020203" pitchFamily="34" charset="0"/>
            </a:endParaRPr>
          </a:p>
          <a:p>
            <a:pPr algn="l" rtl="0" fontAlgn="base">
              <a:lnSpc>
                <a:spcPct val="150000"/>
              </a:lnSpc>
            </a:pPr>
            <a:r>
              <a:rPr lang="en-US" sz="700" i="0">
                <a:solidFill>
                  <a:srgbClr val="000000"/>
                </a:solidFill>
                <a:effectLst/>
                <a:latin typeface="Times New Roman" panose="02020603050405020304" pitchFamily="18" charset="0"/>
              </a:rPr>
              <a:t>To create a liposomal mix for a homologous cream, dissolve phospholipids, form liposomes by hydrating and sonication, process that uses sound waves to agitate particles in a liquid or other medium, mix the active ingredients, and combine with a EGF protein to achieve homogeneous formulation. </a:t>
            </a:r>
          </a:p>
          <a:p>
            <a:pPr algn="l" rtl="0" fontAlgn="base">
              <a:lnSpc>
                <a:spcPct val="150000"/>
              </a:lnSpc>
              <a:buNone/>
            </a:pPr>
            <a:r>
              <a:rPr lang="en-US" sz="700" b="1" i="0">
                <a:solidFill>
                  <a:srgbClr val="000000"/>
                </a:solidFill>
                <a:effectLst/>
                <a:latin typeface="Times New Roman" panose="02020603050405020304" pitchFamily="18" charset="0"/>
              </a:rPr>
              <a:t>Inclusion of Liposomal EGF into Bandage</a:t>
            </a:r>
            <a:r>
              <a:rPr lang="en-US" sz="700" b="0" i="0">
                <a:solidFill>
                  <a:srgbClr val="000000"/>
                </a:solidFill>
                <a:effectLst/>
                <a:latin typeface="Times New Roman" panose="02020603050405020304" pitchFamily="18" charset="0"/>
              </a:rPr>
              <a:t> </a:t>
            </a:r>
            <a:endParaRPr lang="en-US" sz="700" b="0" i="0">
              <a:solidFill>
                <a:srgbClr val="000000"/>
              </a:solidFill>
              <a:effectLst/>
              <a:latin typeface="Segoe UI" panose="020B0502040204020203" pitchFamily="34" charset="0"/>
            </a:endParaRPr>
          </a:p>
          <a:p>
            <a:pPr algn="l" rtl="0" fontAlgn="base">
              <a:lnSpc>
                <a:spcPct val="150000"/>
              </a:lnSpc>
              <a:buNone/>
            </a:pPr>
            <a:r>
              <a:rPr lang="en-US" sz="700" b="0" i="0">
                <a:solidFill>
                  <a:srgbClr val="000000"/>
                </a:solidFill>
                <a:effectLst/>
                <a:latin typeface="Times New Roman" panose="02020603050405020304" pitchFamily="18" charset="0"/>
              </a:rPr>
              <a:t>The liposomal EGF are encapsulated within a hydrogel matrix. Hydrogels are used in wound healing because they mimic the extracellular matrix, provide moisture retention. Their ability to regulate EGF release ensures sustained exposure at the wound site, preventing rapid degradation while promoting tissue regeneration makes them the ideal choice for incorporating (Gurtner Lab, n.d.). </a:t>
            </a:r>
            <a:endParaRPr lang="en-US" sz="700" b="0" i="0">
              <a:solidFill>
                <a:srgbClr val="000000"/>
              </a:solidFill>
              <a:effectLst/>
              <a:latin typeface="Segoe UI" panose="020B0502040204020203" pitchFamily="34" charset="0"/>
            </a:endParaRPr>
          </a:p>
          <a:p>
            <a:pPr algn="l" rtl="0" fontAlgn="base">
              <a:lnSpc>
                <a:spcPct val="150000"/>
              </a:lnSpc>
            </a:pPr>
            <a:r>
              <a:rPr lang="en-US" sz="700" b="0" i="0">
                <a:solidFill>
                  <a:srgbClr val="000000"/>
                </a:solidFill>
                <a:effectLst/>
                <a:latin typeface="Times New Roman" panose="02020603050405020304" pitchFamily="18" charset="0"/>
              </a:rPr>
              <a:t>This newly cultured hydrogel with EGF’s proteins in them would be applied to the thin layer to the antiseptic pad of the bandage. This would make it so the area of impact would receive the benefits of the external EGF while also being protected from pathogens. </a:t>
            </a:r>
            <a:endParaRPr lang="en-US" sz="700" b="0" i="0">
              <a:solidFill>
                <a:srgbClr val="000000"/>
              </a:solidFill>
              <a:effectLst/>
              <a:latin typeface="Segoe UI" panose="020B0502040204020203" pitchFamily="34" charset="0"/>
            </a:endParaRPr>
          </a:p>
          <a:p>
            <a:pPr algn="l" rtl="0" fontAlgn="base">
              <a:lnSpc>
                <a:spcPct val="150000"/>
              </a:lnSpc>
            </a:pPr>
            <a:endParaRPr lang="en-US" sz="700" i="0">
              <a:solidFill>
                <a:srgbClr val="000000"/>
              </a:solidFill>
              <a:effectLst/>
              <a:latin typeface="Segoe UI" panose="020B0502040204020203" pitchFamily="34" charset="0"/>
            </a:endParaRPr>
          </a:p>
          <a:p>
            <a:pPr algn="l" rtl="0" fontAlgn="base">
              <a:lnSpc>
                <a:spcPct val="150000"/>
              </a:lnSpc>
            </a:pPr>
            <a:endParaRPr lang="en-US" sz="700" i="0">
              <a:solidFill>
                <a:srgbClr val="000000"/>
              </a:solidFill>
              <a:effectLst/>
              <a:latin typeface="Segoe UI" panose="020B0502040204020203" pitchFamily="34" charset="0"/>
            </a:endParaRPr>
          </a:p>
          <a:p>
            <a:pPr>
              <a:lnSpc>
                <a:spcPct val="150000"/>
              </a:lnSpc>
            </a:pPr>
            <a:endParaRPr lang="en-US" sz="700"/>
          </a:p>
        </p:txBody>
      </p:sp>
      <p:sp>
        <p:nvSpPr>
          <p:cNvPr id="18" name="Rectangle: Rounded Corners 17">
            <a:extLst>
              <a:ext uri="{FF2B5EF4-FFF2-40B4-BE49-F238E27FC236}">
                <a16:creationId xmlns:a16="http://schemas.microsoft.com/office/drawing/2014/main" id="{C6ABEE22-9CAE-F2C9-0E5D-E5B6EBF68D09}"/>
              </a:ext>
            </a:extLst>
          </p:cNvPr>
          <p:cNvSpPr/>
          <p:nvPr/>
        </p:nvSpPr>
        <p:spPr>
          <a:xfrm>
            <a:off x="8836059" y="1592166"/>
            <a:ext cx="1651244" cy="5074946"/>
          </a:xfrm>
          <a:prstGeom prst="roundRect">
            <a:avLst>
              <a:gd name="adj" fmla="val 1428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r>
              <a:rPr lang="en-US"/>
              <a:t>X`</a:t>
            </a:r>
          </a:p>
        </p:txBody>
      </p:sp>
      <p:pic>
        <p:nvPicPr>
          <p:cNvPr id="3" name="Picture 2">
            <a:extLst>
              <a:ext uri="{FF2B5EF4-FFF2-40B4-BE49-F238E27FC236}">
                <a16:creationId xmlns:a16="http://schemas.microsoft.com/office/drawing/2014/main" id="{ADE30052-863D-20D3-199C-597904099617}"/>
              </a:ext>
            </a:extLst>
          </p:cNvPr>
          <p:cNvPicPr>
            <a:picLocks noChangeAspect="1"/>
          </p:cNvPicPr>
          <p:nvPr/>
        </p:nvPicPr>
        <p:blipFill>
          <a:blip r:embed="rId2"/>
          <a:stretch>
            <a:fillRect/>
          </a:stretch>
        </p:blipFill>
        <p:spPr>
          <a:xfrm>
            <a:off x="1663315" y="4972806"/>
            <a:ext cx="1698377" cy="1726801"/>
          </a:xfrm>
          <a:prstGeom prst="rect">
            <a:avLst/>
          </a:prstGeom>
        </p:spPr>
      </p:pic>
      <p:sp>
        <p:nvSpPr>
          <p:cNvPr id="5" name="TextBox 4">
            <a:extLst>
              <a:ext uri="{FF2B5EF4-FFF2-40B4-BE49-F238E27FC236}">
                <a16:creationId xmlns:a16="http://schemas.microsoft.com/office/drawing/2014/main" id="{7FE56E95-F249-754C-9A2B-FC301E8BE525}"/>
              </a:ext>
            </a:extLst>
          </p:cNvPr>
          <p:cNvSpPr txBox="1"/>
          <p:nvPr/>
        </p:nvSpPr>
        <p:spPr>
          <a:xfrm>
            <a:off x="1545596" y="3364837"/>
            <a:ext cx="2017113" cy="1600438"/>
          </a:xfrm>
          <a:prstGeom prst="rect">
            <a:avLst/>
          </a:prstGeom>
          <a:noFill/>
        </p:spPr>
        <p:txBody>
          <a:bodyPr wrap="square">
            <a:spAutoFit/>
          </a:bodyPr>
          <a:lstStyle/>
          <a:p>
            <a:pPr>
              <a:buNone/>
            </a:pPr>
            <a:r>
              <a:rPr lang="en-US" sz="350" b="1"/>
              <a:t>Background Information on EGF-Based Wound Healing Innovations</a:t>
            </a:r>
          </a:p>
          <a:p>
            <a:r>
              <a:rPr lang="en-US" sz="350" b="1"/>
              <a:t>Delayed Healing in Acute and Chronic Wounds</a:t>
            </a:r>
          </a:p>
          <a:p>
            <a:pPr>
              <a:buFont typeface="Arial" panose="020B0604020202020204" pitchFamily="34" charset="0"/>
              <a:buChar char="•"/>
            </a:pPr>
            <a:r>
              <a:rPr lang="en-US" sz="350"/>
              <a:t>Small epidermal abrasions and burns often experience slow tissue regeneration.</a:t>
            </a:r>
          </a:p>
          <a:p>
            <a:pPr>
              <a:buFont typeface="Arial" panose="020B0604020202020204" pitchFamily="34" charset="0"/>
              <a:buChar char="•"/>
            </a:pPr>
            <a:r>
              <a:rPr lang="en-US" sz="350"/>
              <a:t>Traditional bandages provide physical protection but lack biological support to enhance recovery.</a:t>
            </a:r>
          </a:p>
          <a:p>
            <a:r>
              <a:rPr lang="en-US" sz="350" b="1"/>
              <a:t>Role of Epidermal Growth Factor (EGF) in Wound Healing</a:t>
            </a:r>
          </a:p>
          <a:p>
            <a:pPr>
              <a:buFont typeface="Arial" panose="020B0604020202020204" pitchFamily="34" charset="0"/>
              <a:buChar char="•"/>
            </a:pPr>
            <a:r>
              <a:rPr lang="en-US" sz="350"/>
              <a:t>EGF is a key signaling molecule that stimulates keratinocyte proliferation and tissue regeneration.</a:t>
            </a:r>
          </a:p>
          <a:p>
            <a:pPr>
              <a:buFont typeface="Arial" panose="020B0604020202020204" pitchFamily="34" charset="0"/>
              <a:buChar char="•"/>
            </a:pPr>
            <a:r>
              <a:rPr lang="en-US" sz="350"/>
              <a:t>Binds to Epidermal Growth Factor Receptor (EGFR), triggering kinase activation and phosphorylation.</a:t>
            </a:r>
          </a:p>
          <a:p>
            <a:pPr>
              <a:buFont typeface="Arial" panose="020B0604020202020204" pitchFamily="34" charset="0"/>
              <a:buChar char="•"/>
            </a:pPr>
            <a:r>
              <a:rPr lang="en-US" sz="350"/>
              <a:t>Leads to cell proliferation, survival, and accelerated wound closure.</a:t>
            </a:r>
          </a:p>
          <a:p>
            <a:r>
              <a:rPr lang="en-US" sz="350" b="1"/>
              <a:t>Proven Effectiveness of EGF in Healing</a:t>
            </a:r>
          </a:p>
          <a:p>
            <a:pPr>
              <a:buFont typeface="Arial" panose="020B0604020202020204" pitchFamily="34" charset="0"/>
              <a:buChar char="•"/>
            </a:pPr>
            <a:r>
              <a:rPr lang="en-US" sz="350"/>
              <a:t>Studies show that topical EGF application stimulates epithelialization and improves </a:t>
            </a:r>
          </a:p>
          <a:p>
            <a:r>
              <a:rPr lang="en-US" sz="350"/>
              <a:t>early wound repair.</a:t>
            </a:r>
          </a:p>
          <a:p>
            <a:pPr>
              <a:buFont typeface="Arial" panose="020B0604020202020204" pitchFamily="34" charset="0"/>
              <a:buChar char="•"/>
            </a:pPr>
            <a:r>
              <a:rPr lang="en-US" sz="350"/>
              <a:t>Research involving pig models demonstrated enhanced epidermal regeneration.</a:t>
            </a:r>
          </a:p>
          <a:p>
            <a:r>
              <a:rPr lang="en-US" sz="350" b="1"/>
              <a:t>Current Medical Applications of EGF</a:t>
            </a:r>
          </a:p>
          <a:p>
            <a:pPr>
              <a:buFont typeface="Arial" panose="020B0604020202020204" pitchFamily="34" charset="0"/>
              <a:buChar char="•"/>
            </a:pPr>
            <a:r>
              <a:rPr lang="en-US" sz="350"/>
              <a:t>Used in burn treatment, ulcer care, and post-surgical wound recovery.</a:t>
            </a:r>
          </a:p>
          <a:p>
            <a:pPr>
              <a:buFont typeface="Arial" panose="020B0604020202020204" pitchFamily="34" charset="0"/>
              <a:buChar char="•"/>
            </a:pPr>
            <a:r>
              <a:rPr lang="en-US" sz="350"/>
              <a:t>Applied to minimize scarring and improve skin texture in cosmetic dermatology.</a:t>
            </a:r>
          </a:p>
          <a:p>
            <a:r>
              <a:rPr lang="en-US" sz="350" b="1"/>
              <a:t>Advancements in EGF Delivery for Bandages</a:t>
            </a:r>
          </a:p>
          <a:p>
            <a:pPr>
              <a:buFont typeface="Arial" panose="020B0604020202020204" pitchFamily="34" charset="0"/>
              <a:buChar char="•"/>
            </a:pPr>
            <a:r>
              <a:rPr lang="en-US" sz="350"/>
              <a:t>Recombinant EGF production via gene cloning in E. coli.</a:t>
            </a:r>
          </a:p>
          <a:p>
            <a:pPr>
              <a:buFont typeface="Arial" panose="020B0604020202020204" pitchFamily="34" charset="0"/>
              <a:buChar char="•"/>
            </a:pPr>
            <a:r>
              <a:rPr lang="en-US" sz="350"/>
              <a:t>Purification through affinity chromatography for high bioactivity.</a:t>
            </a:r>
          </a:p>
          <a:p>
            <a:pPr>
              <a:buFont typeface="Arial" panose="020B0604020202020204" pitchFamily="34" charset="0"/>
              <a:buChar char="•"/>
            </a:pPr>
            <a:r>
              <a:rPr lang="en-US" sz="350"/>
              <a:t>Encapsulation within phospholipid liposomes to ensure sustained release and protection.</a:t>
            </a:r>
          </a:p>
          <a:p>
            <a:r>
              <a:rPr lang="en-US" sz="350" b="1"/>
              <a:t>Integration of Liposomal EGF into Hydrogel Bandages</a:t>
            </a:r>
          </a:p>
          <a:p>
            <a:pPr>
              <a:buFont typeface="Arial" panose="020B0604020202020204" pitchFamily="34" charset="0"/>
              <a:buChar char="•"/>
            </a:pPr>
            <a:r>
              <a:rPr lang="en-US" sz="350"/>
              <a:t>Hydrogels mimic the extracellular matrix and retain moisture.</a:t>
            </a:r>
          </a:p>
          <a:p>
            <a:pPr>
              <a:buFont typeface="Arial" panose="020B0604020202020204" pitchFamily="34" charset="0"/>
              <a:buChar char="•"/>
            </a:pPr>
            <a:r>
              <a:rPr lang="en-US" sz="350"/>
              <a:t>Liposomal EGF within hydrogel layers ensures prolonged exposure at the wound site.</a:t>
            </a:r>
          </a:p>
          <a:p>
            <a:pPr>
              <a:buFont typeface="Arial" panose="020B0604020202020204" pitchFamily="34" charset="0"/>
              <a:buChar char="•"/>
            </a:pPr>
            <a:r>
              <a:rPr lang="en-US" sz="350"/>
              <a:t>Potential to revolutionize wound care by combining physical protection with bioactive </a:t>
            </a:r>
          </a:p>
          <a:p>
            <a:r>
              <a:rPr lang="en-US" sz="350"/>
              <a:t>               healing properties.</a:t>
            </a:r>
          </a:p>
        </p:txBody>
      </p:sp>
      <p:pic>
        <p:nvPicPr>
          <p:cNvPr id="24" name="Picture 23">
            <a:extLst>
              <a:ext uri="{FF2B5EF4-FFF2-40B4-BE49-F238E27FC236}">
                <a16:creationId xmlns:a16="http://schemas.microsoft.com/office/drawing/2014/main" id="{952A0EF3-51D8-C2A3-1BC6-7A443301C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871" y="1804625"/>
            <a:ext cx="1450271" cy="1559254"/>
          </a:xfrm>
          <a:prstGeom prst="rect">
            <a:avLst/>
          </a:prstGeom>
        </p:spPr>
      </p:pic>
      <p:sp>
        <p:nvSpPr>
          <p:cNvPr id="22" name="TextBox 21">
            <a:extLst>
              <a:ext uri="{FF2B5EF4-FFF2-40B4-BE49-F238E27FC236}">
                <a16:creationId xmlns:a16="http://schemas.microsoft.com/office/drawing/2014/main" id="{07F8A158-21C7-789C-70EA-6E68110AD1CD}"/>
              </a:ext>
            </a:extLst>
          </p:cNvPr>
          <p:cNvSpPr txBox="1"/>
          <p:nvPr/>
        </p:nvSpPr>
        <p:spPr>
          <a:xfrm>
            <a:off x="8889701" y="2840831"/>
            <a:ext cx="706813" cy="587981"/>
          </a:xfrm>
          <a:prstGeom prst="rect">
            <a:avLst/>
          </a:prstGeom>
          <a:noFill/>
        </p:spPr>
        <p:txBody>
          <a:bodyPr wrap="square">
            <a:spAutoFit/>
          </a:bodyPr>
          <a:lstStyle/>
          <a:p>
            <a:pPr>
              <a:lnSpc>
                <a:spcPct val="150000"/>
              </a:lnSpc>
            </a:pPr>
            <a:r>
              <a:rPr lang="en-US" sz="550" b="1"/>
              <a:t>Cultivation and Transinfection Of EGF Protein Via E. Coli:</a:t>
            </a:r>
          </a:p>
        </p:txBody>
      </p:sp>
      <p:cxnSp>
        <p:nvCxnSpPr>
          <p:cNvPr id="26" name="Straight Connector 25">
            <a:extLst>
              <a:ext uri="{FF2B5EF4-FFF2-40B4-BE49-F238E27FC236}">
                <a16:creationId xmlns:a16="http://schemas.microsoft.com/office/drawing/2014/main" id="{864A632A-E8D2-DDCB-AFE3-926B01161733}"/>
              </a:ext>
            </a:extLst>
          </p:cNvPr>
          <p:cNvCxnSpPr>
            <a:cxnSpLocks/>
          </p:cNvCxnSpPr>
          <p:nvPr/>
        </p:nvCxnSpPr>
        <p:spPr>
          <a:xfrm flipV="1">
            <a:off x="8868286" y="3429000"/>
            <a:ext cx="1551897" cy="2797"/>
          </a:xfrm>
          <a:prstGeom prst="line">
            <a:avLst/>
          </a:prstGeom>
        </p:spPr>
        <p:style>
          <a:lnRef idx="2">
            <a:schemeClr val="dk1"/>
          </a:lnRef>
          <a:fillRef idx="0">
            <a:schemeClr val="dk1"/>
          </a:fillRef>
          <a:effectRef idx="1">
            <a:schemeClr val="dk1"/>
          </a:effectRef>
          <a:fontRef idx="minor">
            <a:schemeClr val="tx1"/>
          </a:fontRef>
        </p:style>
      </p:cxnSp>
      <p:pic>
        <p:nvPicPr>
          <p:cNvPr id="28" name="Picture 27">
            <a:extLst>
              <a:ext uri="{FF2B5EF4-FFF2-40B4-BE49-F238E27FC236}">
                <a16:creationId xmlns:a16="http://schemas.microsoft.com/office/drawing/2014/main" id="{A6705119-69AC-24C1-CDB7-3CE3D1FAB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0690" y="3496918"/>
            <a:ext cx="1475888" cy="1475888"/>
          </a:xfrm>
          <a:prstGeom prst="rect">
            <a:avLst/>
          </a:prstGeom>
        </p:spPr>
      </p:pic>
      <p:sp>
        <p:nvSpPr>
          <p:cNvPr id="38" name="TextBox 37">
            <a:extLst>
              <a:ext uri="{FF2B5EF4-FFF2-40B4-BE49-F238E27FC236}">
                <a16:creationId xmlns:a16="http://schemas.microsoft.com/office/drawing/2014/main" id="{4ED2A5D4-E951-3691-FF6A-D0889E206A18}"/>
              </a:ext>
            </a:extLst>
          </p:cNvPr>
          <p:cNvSpPr txBox="1"/>
          <p:nvPr/>
        </p:nvSpPr>
        <p:spPr>
          <a:xfrm>
            <a:off x="8892492" y="4904627"/>
            <a:ext cx="1651243" cy="217495"/>
          </a:xfrm>
          <a:prstGeom prst="rect">
            <a:avLst/>
          </a:prstGeom>
          <a:noFill/>
        </p:spPr>
        <p:txBody>
          <a:bodyPr wrap="square">
            <a:spAutoFit/>
          </a:bodyPr>
          <a:lstStyle/>
          <a:p>
            <a:pPr>
              <a:lnSpc>
                <a:spcPct val="150000"/>
              </a:lnSpc>
            </a:pPr>
            <a:r>
              <a:rPr lang="en-US" sz="600" b="1"/>
              <a:t>Purification via Affinity Chromatography</a:t>
            </a:r>
          </a:p>
        </p:txBody>
      </p:sp>
      <p:cxnSp>
        <p:nvCxnSpPr>
          <p:cNvPr id="39" name="Straight Connector 38">
            <a:extLst>
              <a:ext uri="{FF2B5EF4-FFF2-40B4-BE49-F238E27FC236}">
                <a16:creationId xmlns:a16="http://schemas.microsoft.com/office/drawing/2014/main" id="{675B807D-107C-D949-2A33-919326EA77C0}"/>
              </a:ext>
            </a:extLst>
          </p:cNvPr>
          <p:cNvCxnSpPr>
            <a:cxnSpLocks/>
          </p:cNvCxnSpPr>
          <p:nvPr/>
        </p:nvCxnSpPr>
        <p:spPr>
          <a:xfrm flipV="1">
            <a:off x="8870126" y="5089076"/>
            <a:ext cx="1551897" cy="2797"/>
          </a:xfrm>
          <a:prstGeom prst="line">
            <a:avLst/>
          </a:prstGeom>
        </p:spPr>
        <p:style>
          <a:lnRef idx="2">
            <a:schemeClr val="dk1"/>
          </a:lnRef>
          <a:fillRef idx="0">
            <a:schemeClr val="dk1"/>
          </a:fillRef>
          <a:effectRef idx="1">
            <a:schemeClr val="dk1"/>
          </a:effectRef>
          <a:fontRef idx="minor">
            <a:schemeClr val="tx1"/>
          </a:fontRef>
        </p:style>
      </p:cxnSp>
      <p:pic>
        <p:nvPicPr>
          <p:cNvPr id="41" name="Picture 40">
            <a:extLst>
              <a:ext uri="{FF2B5EF4-FFF2-40B4-BE49-F238E27FC236}">
                <a16:creationId xmlns:a16="http://schemas.microsoft.com/office/drawing/2014/main" id="{D420DB17-41F9-A098-A97D-8A9EA3A03A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3148" y="5255412"/>
            <a:ext cx="1410726" cy="1410726"/>
          </a:xfrm>
          <a:prstGeom prst="rect">
            <a:avLst/>
          </a:prstGeom>
        </p:spPr>
      </p:pic>
      <p:sp>
        <p:nvSpPr>
          <p:cNvPr id="42" name="TextBox 41">
            <a:extLst>
              <a:ext uri="{FF2B5EF4-FFF2-40B4-BE49-F238E27FC236}">
                <a16:creationId xmlns:a16="http://schemas.microsoft.com/office/drawing/2014/main" id="{2948DD13-9648-86A8-940F-E091095B22D9}"/>
              </a:ext>
            </a:extLst>
          </p:cNvPr>
          <p:cNvSpPr txBox="1"/>
          <p:nvPr/>
        </p:nvSpPr>
        <p:spPr>
          <a:xfrm>
            <a:off x="8779624" y="5040839"/>
            <a:ext cx="1740849" cy="217495"/>
          </a:xfrm>
          <a:prstGeom prst="rect">
            <a:avLst/>
          </a:prstGeom>
          <a:noFill/>
        </p:spPr>
        <p:txBody>
          <a:bodyPr wrap="square">
            <a:spAutoFit/>
          </a:bodyPr>
          <a:lstStyle/>
          <a:p>
            <a:pPr>
              <a:lnSpc>
                <a:spcPct val="150000"/>
              </a:lnSpc>
            </a:pPr>
            <a:r>
              <a:rPr lang="en-US" sz="600" b="1"/>
              <a:t>Incorporation Into A Liposome and Hydrogel</a:t>
            </a:r>
          </a:p>
        </p:txBody>
      </p:sp>
      <p:sp>
        <p:nvSpPr>
          <p:cNvPr id="43" name="TextBox 42">
            <a:extLst>
              <a:ext uri="{FF2B5EF4-FFF2-40B4-BE49-F238E27FC236}">
                <a16:creationId xmlns:a16="http://schemas.microsoft.com/office/drawing/2014/main" id="{3847DDEE-426D-999E-E21F-9F2EA2D11721}"/>
              </a:ext>
            </a:extLst>
          </p:cNvPr>
          <p:cNvSpPr txBox="1"/>
          <p:nvPr/>
        </p:nvSpPr>
        <p:spPr>
          <a:xfrm>
            <a:off x="8922871" y="1517932"/>
            <a:ext cx="1480778" cy="259238"/>
          </a:xfrm>
          <a:prstGeom prst="rect">
            <a:avLst/>
          </a:prstGeom>
          <a:solidFill>
            <a:schemeClr val="accent1"/>
          </a:solidFill>
          <a:ln>
            <a:solidFill>
              <a:schemeClr val="tx1"/>
            </a:solidFill>
          </a:ln>
        </p:spPr>
        <p:txBody>
          <a:bodyPr wrap="square">
            <a:spAutoFit/>
          </a:bodyPr>
          <a:lstStyle/>
          <a:p>
            <a:pPr>
              <a:lnSpc>
                <a:spcPct val="150000"/>
              </a:lnSpc>
            </a:pPr>
            <a:r>
              <a:rPr lang="en-US" sz="800" b="1"/>
              <a:t>Labeled Diagram Procedure</a:t>
            </a:r>
          </a:p>
        </p:txBody>
      </p:sp>
    </p:spTree>
    <p:extLst>
      <p:ext uri="{BB962C8B-B14F-4D97-AF65-F5344CB8AC3E}">
        <p14:creationId xmlns:p14="http://schemas.microsoft.com/office/powerpoint/2010/main" val="2523286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Crafford, Tyce K</dc:creator>
  <cp:revision>2</cp:revision>
  <dcterms:created xsi:type="dcterms:W3CDTF">2025-04-19T20:21:21Z</dcterms:created>
  <dcterms:modified xsi:type="dcterms:W3CDTF">2025-04-23T20:20:02Z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etDate">
    <vt:lpwstr>2025-04-23T20:20:02Z</vt:lpwstr>
  </property>
  <property fmtid="{D5CDD505-2E9C-101B-9397-08002B2CF9AE}" pid="4" name="MSIP_Label_0ee3c538-ec52-435f-ae58-017644bd9513_Method">
    <vt:lpwstr>Standard</vt:lpwstr>
  </property>
  <property fmtid="{D5CDD505-2E9C-101B-9397-08002B2CF9AE}" pid="5" name="MSIP_Label_0ee3c538-ec52-435f-ae58-017644bd9513_Name">
    <vt:lpwstr>0ee3c538-ec52-435f-ae58-017644bd9513</vt:lpwstr>
  </property>
  <property fmtid="{D5CDD505-2E9C-101B-9397-08002B2CF9AE}" pid="6" name="MSIP_Label_0ee3c538-ec52-435f-ae58-017644bd9513_SiteId">
    <vt:lpwstr>0cdcb198-8169-4b70-ba9f-da7e3ba700c2</vt:lpwstr>
  </property>
  <property fmtid="{D5CDD505-2E9C-101B-9397-08002B2CF9AE}" pid="7" name="MSIP_Label_0ee3c538-ec52-435f-ae58-017644bd9513_ActionId">
    <vt:lpwstr>6968144d-4cec-4545-9fd1-696975518438</vt:lpwstr>
  </property>
  <property fmtid="{D5CDD505-2E9C-101B-9397-08002B2CF9AE}" pid="8" name="MSIP_Label_0ee3c538-ec52-435f-ae58-017644bd9513_ContentBits">
    <vt:lpwstr>0</vt:lpwstr>
  </property>
  <property fmtid="{D5CDD505-2E9C-101B-9397-08002B2CF9AE}" pid="9" name="MSIP_Label_0ee3c538-ec52-435f-ae58-017644bd9513_Tag">
    <vt:lpwstr>10, 3, 0, 2</vt:lpwstr>
  </property>
</Properties>
</file>